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582474-AB4D-454D-833C-2E68E0CC4BC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3BDD2B-1CB5-4EDE-9B49-5D98611832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p.org/sites/abp/files/pdf/professionalism/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egislativeConference@aap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sub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2018 CoPS Annual </a:t>
            </a:r>
            <a:br>
              <a:rPr lang="en-US" dirty="0" smtClean="0"/>
            </a:br>
            <a:r>
              <a:rPr lang="en-US" dirty="0" smtClean="0"/>
              <a:t>Meeting Report to SPCTPD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100" b="1" dirty="0" smtClean="0">
                <a:solidFill>
                  <a:schemeClr val="tx1"/>
                </a:solidFill>
              </a:rPr>
              <a:t>Rob Ross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Work Force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CoPS to serve as a resource for subspecialties who are interested in surveying their field</a:t>
            </a:r>
          </a:p>
          <a:p>
            <a:pPr lvl="1"/>
            <a:r>
              <a:rPr lang="en-US" dirty="0" smtClean="0"/>
              <a:t>Utilize the experience of Cardiology and ID who have recent published surveys and provide a link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Challenges: </a:t>
            </a:r>
            <a:r>
              <a:rPr lang="en-US" dirty="0" smtClean="0"/>
              <a:t>Validation of questions, Consensus from organizations, Modifiable </a:t>
            </a:r>
            <a:r>
              <a:rPr lang="en-US" dirty="0"/>
              <a:t>format, </a:t>
            </a:r>
            <a:r>
              <a:rPr lang="en-US" dirty="0" smtClean="0"/>
              <a:t>Financial support, </a:t>
            </a:r>
            <a:r>
              <a:rPr lang="en-US" dirty="0" smtClean="0">
                <a:solidFill>
                  <a:schemeClr val="tx1"/>
                </a:solidFill>
              </a:rPr>
              <a:t>Comprehensive list serves for distribution, Best venues for publication of results, Awareness of template on CoPS website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CoPS Annual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3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APPD</a:t>
            </a:r>
            <a:r>
              <a:rPr lang="en-US" dirty="0" smtClean="0"/>
              <a:t> (Assn. of Pediatric Program Directors)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Handbook for Pediatric Fellowship PDs</a:t>
            </a:r>
          </a:p>
          <a:p>
            <a:pPr marL="393192" lvl="1" indent="0">
              <a:buNone/>
            </a:pPr>
            <a:r>
              <a:rPr lang="en-US" b="1" dirty="0" smtClean="0"/>
              <a:t>     appd.org</a:t>
            </a:r>
            <a:r>
              <a:rPr lang="en-US" dirty="0" smtClean="0"/>
              <a:t>  click on Fellowship Directors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APPD Share Warehouse: Educational materials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APPD Learn: Collaborative research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Protected time for PDs: 0.25-0.35 FTE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39119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ABP</a:t>
            </a:r>
            <a:r>
              <a:rPr lang="en-US" dirty="0" smtClean="0"/>
              <a:t> (American Board of Pediatrics)</a:t>
            </a:r>
          </a:p>
          <a:p>
            <a:r>
              <a:rPr lang="en-US" dirty="0" smtClean="0"/>
              <a:t>Concerns: some reduced quality of Scholarly Activity &amp; Personal Statement submissions</a:t>
            </a:r>
          </a:p>
          <a:p>
            <a:r>
              <a:rPr lang="en-US" dirty="0" smtClean="0"/>
              <a:t>MOCA </a:t>
            </a:r>
            <a:r>
              <a:rPr lang="en-US" dirty="0" err="1" smtClean="0"/>
              <a:t>Peds</a:t>
            </a:r>
            <a:r>
              <a:rPr lang="en-US" dirty="0" smtClean="0"/>
              <a:t> for Cardiology: 2022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>
                <a:solidFill>
                  <a:prstClr val="black"/>
                </a:solidFill>
              </a:rPr>
              <a:t>Global Health: Safety issues for trainees</a:t>
            </a:r>
          </a:p>
          <a:p>
            <a:r>
              <a:rPr lang="en-US" dirty="0" smtClean="0"/>
              <a:t>QI Opportunities for MOC part 2 &amp;4 credit</a:t>
            </a:r>
          </a:p>
          <a:p>
            <a:pPr lvl="1"/>
            <a:r>
              <a:rPr lang="en-US" dirty="0" smtClean="0"/>
              <a:t>13 short videos accessed from </a:t>
            </a:r>
            <a:r>
              <a:rPr lang="en-US" b="1" dirty="0" smtClean="0"/>
              <a:t>your portfolio</a:t>
            </a:r>
          </a:p>
          <a:p>
            <a:r>
              <a:rPr lang="en-US" dirty="0" smtClean="0"/>
              <a:t>Professionalism Guide</a:t>
            </a:r>
          </a:p>
          <a:p>
            <a:pPr lvl="1">
              <a:buClr>
                <a:srgbClr val="2DA2BF"/>
              </a:buClr>
            </a:pPr>
            <a:r>
              <a:rPr lang="en-US" dirty="0" smtClean="0">
                <a:hlinkClick r:id="rId2"/>
              </a:rPr>
              <a:t>https://www.abp.org/sites/abp/files/pdf/</a:t>
            </a:r>
          </a:p>
          <a:p>
            <a:pPr marL="393192" lvl="1" indent="0">
              <a:buClr>
                <a:srgbClr val="2DA2BF"/>
              </a:buClr>
              <a:buNone/>
            </a:pPr>
            <a:r>
              <a:rPr lang="en-US" dirty="0" smtClean="0">
                <a:hlinkClick r:id="rId2"/>
              </a:rPr>
              <a:t>professionalism/</a:t>
            </a:r>
            <a:r>
              <a:rPr lang="en-US" dirty="0" err="1" smtClean="0">
                <a:hlinkClick r:id="rId2"/>
              </a:rPr>
              <a:t>pdf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106585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ABP Roadmap Project</a:t>
            </a:r>
          </a:p>
          <a:p>
            <a:pPr lvl="1"/>
            <a:r>
              <a:rPr lang="en-US" dirty="0" smtClean="0"/>
              <a:t>“To increase the resilience, emotional and mental health of pediatric patients with chronic conditions and their families.”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premise is that subspecialists can do more to identify children/teens with these challenges and “provide empathy, intervention and resources for those identified at risk or struggling.”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372078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ACGME</a:t>
            </a:r>
            <a:r>
              <a:rPr lang="en-US" dirty="0" smtClean="0"/>
              <a:t>: Milestones 2.0</a:t>
            </a:r>
          </a:p>
          <a:p>
            <a:pPr lvl="1"/>
            <a:r>
              <a:rPr lang="en-US" dirty="0" smtClean="0"/>
              <a:t>Initial Milestones began 2013 with the intention to reassess within 5 years</a:t>
            </a:r>
          </a:p>
          <a:p>
            <a:pPr lvl="1"/>
            <a:r>
              <a:rPr lang="en-US" dirty="0" smtClean="0"/>
              <a:t>Eliciting volunteers from each subspecialty to review existing Milestones, assess utility and determine if revisions would be useful</a:t>
            </a:r>
          </a:p>
          <a:p>
            <a:pPr lvl="1"/>
            <a:r>
              <a:rPr lang="en-US" dirty="0" smtClean="0"/>
              <a:t>To be implemented by 2020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CoPS Annual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AAP Advocacy</a:t>
            </a:r>
          </a:p>
          <a:p>
            <a:pPr lvl="1"/>
            <a:r>
              <a:rPr lang="en-US" dirty="0" smtClean="0"/>
              <a:t>Loan repayment for subspecialists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CHGME reauthorized for 5 years at 325 mil/</a:t>
            </a:r>
            <a:r>
              <a:rPr lang="en-US" dirty="0" err="1" smtClean="0"/>
              <a:t>yr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NIH funding increase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Medicaid protection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Advocacy Training for </a:t>
            </a:r>
            <a:r>
              <a:rPr lang="en-US" dirty="0" err="1" smtClean="0"/>
              <a:t>Peds</a:t>
            </a:r>
            <a:r>
              <a:rPr lang="en-US" dirty="0" smtClean="0"/>
              <a:t> Subspecialists: </a:t>
            </a:r>
            <a:r>
              <a:rPr lang="en-US" dirty="0" smtClean="0">
                <a:hlinkClick r:id="rId2"/>
              </a:rPr>
              <a:t>LegislativeConference@aap.org</a:t>
            </a:r>
            <a:r>
              <a:rPr lang="en-US" dirty="0" smtClean="0"/>
              <a:t> April 7-9, 2019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3260663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Dissemination of Information</a:t>
            </a:r>
          </a:p>
          <a:p>
            <a:pPr lvl="1"/>
            <a:r>
              <a:rPr lang="en-US" dirty="0" smtClean="0"/>
              <a:t>PDs: Take this to your faculty</a:t>
            </a:r>
          </a:p>
          <a:p>
            <a:pPr lvl="1"/>
            <a:r>
              <a:rPr lang="en-US" dirty="0" smtClean="0"/>
              <a:t>CoPS Website: </a:t>
            </a:r>
            <a:r>
              <a:rPr lang="en-US" dirty="0" smtClean="0">
                <a:hlinkClick r:id="rId2"/>
              </a:rPr>
              <a:t>www.pedsubs.org</a:t>
            </a:r>
            <a:endParaRPr lang="en-US" dirty="0" smtClean="0"/>
          </a:p>
          <a:p>
            <a:pPr lvl="2"/>
            <a:r>
              <a:rPr lang="en-US" dirty="0" smtClean="0"/>
              <a:t>Upgrade to the site in progress</a:t>
            </a:r>
          </a:p>
          <a:p>
            <a:pPr lvl="2"/>
            <a:r>
              <a:rPr lang="en-US" dirty="0" smtClean="0"/>
              <a:t>Information and links </a:t>
            </a:r>
          </a:p>
          <a:p>
            <a:pPr lvl="2"/>
            <a:endParaRPr lang="en-US" dirty="0"/>
          </a:p>
          <a:p>
            <a:pPr lvl="2"/>
            <a:r>
              <a:rPr lang="en-US" b="1" dirty="0" smtClean="0"/>
              <a:t>Any questions or comments, please contact me at rross@dmc.org</a:t>
            </a:r>
          </a:p>
          <a:p>
            <a:pPr marL="630936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3469405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343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2018 CoPS Annual  Meeting Report to SPCTPD </vt:lpstr>
      <vt:lpstr>CoPS Annual Meeting</vt:lpstr>
      <vt:lpstr>CoPS Annual Meeting</vt:lpstr>
      <vt:lpstr>CoPS Annual Meeting</vt:lpstr>
      <vt:lpstr>CoPS Annual Meeting</vt:lpstr>
      <vt:lpstr>CoPS Annual Meeting</vt:lpstr>
      <vt:lpstr>CoPS Annual Meeting</vt:lpstr>
      <vt:lpstr>CoPS Annual Meeting</vt:lpstr>
    </vt:vector>
  </TitlesOfParts>
  <Company>DMC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CoPS Annual  Meeting Summary</dc:title>
  <dc:creator>Ross, Robert M.D.</dc:creator>
  <cp:lastModifiedBy>Frank, Lowell</cp:lastModifiedBy>
  <cp:revision>17</cp:revision>
  <dcterms:created xsi:type="dcterms:W3CDTF">2018-10-25T15:25:31Z</dcterms:created>
  <dcterms:modified xsi:type="dcterms:W3CDTF">2018-11-02T16:31:15Z</dcterms:modified>
</cp:coreProperties>
</file>