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90" r:id="rId3"/>
  </p:sldMasterIdLst>
  <p:notesMasterIdLst>
    <p:notesMasterId r:id="rId38"/>
  </p:notesMasterIdLst>
  <p:sldIdLst>
    <p:sldId id="256" r:id="rId4"/>
    <p:sldId id="262" r:id="rId5"/>
    <p:sldId id="261" r:id="rId6"/>
    <p:sldId id="284" r:id="rId7"/>
    <p:sldId id="257" r:id="rId8"/>
    <p:sldId id="258" r:id="rId9"/>
    <p:sldId id="259" r:id="rId10"/>
    <p:sldId id="285" r:id="rId11"/>
    <p:sldId id="286" r:id="rId12"/>
    <p:sldId id="287" r:id="rId13"/>
    <p:sldId id="289" r:id="rId14"/>
    <p:sldId id="290" r:id="rId15"/>
    <p:sldId id="260"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357C23-420B-4FF6-9712-FECBD2F2633C}">
          <p14:sldIdLst>
            <p14:sldId id="256"/>
            <p14:sldId id="262"/>
            <p14:sldId id="261"/>
            <p14:sldId id="284"/>
            <p14:sldId id="257"/>
            <p14:sldId id="258"/>
            <p14:sldId id="259"/>
            <p14:sldId id="285"/>
            <p14:sldId id="286"/>
            <p14:sldId id="287"/>
            <p14:sldId id="289"/>
            <p14:sldId id="290"/>
            <p14:sldId id="260"/>
          </p14:sldIdLst>
        </p14:section>
        <p14:section name="Coaching for faculty" id="{D268F3BF-B00A-4E6B-B477-A43F68C09064}">
          <p14:sldIdLst>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Lst>
        </p14:section>
        <p14:section name="Untitled Section" id="{6EE043AD-3966-4E6B-9FEE-B77CE547750E}">
          <p14:sldIdLst>
            <p14:sldId id="2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4" autoAdjust="0"/>
    <p:restoredTop sz="94660"/>
  </p:normalViewPr>
  <p:slideViewPr>
    <p:cSldViewPr snapToGrid="0">
      <p:cViewPr>
        <p:scale>
          <a:sx n="70" d="100"/>
          <a:sy n="70" d="100"/>
        </p:scale>
        <p:origin x="660"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B0D36-DBC7-433F-A172-A9F7D7FE145B}" type="datetimeFigureOut">
              <a:rPr lang="en-US" smtClean="0"/>
              <a:t>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65E95-C4AA-4FA6-842A-9AF53C79D67C}" type="slidenum">
              <a:rPr lang="en-US" smtClean="0"/>
              <a:t>‹#›</a:t>
            </a:fld>
            <a:endParaRPr lang="en-US"/>
          </a:p>
        </p:txBody>
      </p:sp>
    </p:spTree>
    <p:extLst>
      <p:ext uri="{BB962C8B-B14F-4D97-AF65-F5344CB8AC3E}">
        <p14:creationId xmlns:p14="http://schemas.microsoft.com/office/powerpoint/2010/main" val="2005887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noRot="1" noChangeAspect="1"/>
          </p:cNvSpPr>
          <p:nvPr>
            <p:ph type="sldImg"/>
          </p:nvPr>
        </p:nvSpPr>
        <p:spPr>
          <a:prstGeom prst="rect">
            <a:avLst/>
          </a:prstGeom>
        </p:spPr>
        <p:txBody>
          <a:bodyPr/>
          <a:lstStyle/>
          <a:p>
            <a:endParaRPr/>
          </a:p>
        </p:txBody>
      </p:sp>
      <p:sp>
        <p:nvSpPr>
          <p:cNvPr id="271" name="Shape 271"/>
          <p:cNvSpPr>
            <a:spLocks noGrp="1"/>
          </p:cNvSpPr>
          <p:nvPr>
            <p:ph type="body" sz="quarter" idx="1"/>
          </p:nvPr>
        </p:nvSpPr>
        <p:spPr>
          <a:prstGeom prst="rect">
            <a:avLst/>
          </a:prstGeom>
        </p:spPr>
        <p:txBody>
          <a:bodyPr/>
          <a:lstStyle/>
          <a:p>
            <a:pPr>
              <a:defRPr sz="1800"/>
            </a:pPr>
            <a:r>
              <a:t>Drs. Berlacher, Glickstein, Silvestry and Virani will lead us through a discussion defining coaching and sponsorship, identifying the benefit of doing them regularly in your fellowship, and most importantly providing examples of coaching and sponsoring that you can try in your program immediately after the event.  </a:t>
            </a:r>
          </a:p>
          <a:p>
            <a:pPr>
              <a:defRPr sz="1800"/>
            </a:pPr>
            <a:r>
              <a:t> </a:t>
            </a:r>
          </a:p>
          <a:p>
            <a:pPr>
              <a:defRPr sz="1800"/>
            </a:pPr>
            <a:r>
              <a:t>This will be an interactive event where we break into small groups for a short period during the session to share ideas and brainstorm, returning to a larger group discussion.  We will give you key takeaways at the end of the session as well as a collated list of activities PDs and APDs are doing throughout the nation that you can try at your home institution.  </a:t>
            </a:r>
          </a:p>
          <a:p>
            <a:pPr>
              <a:defRPr sz="1800"/>
            </a:pPr>
            <a:r>
              <a:t> </a:t>
            </a:r>
          </a:p>
          <a:p>
            <a:pPr>
              <a:defRPr sz="1800"/>
            </a:pPr>
            <a:r>
              <a:t>When you register, we will ask you to provide one example of coaching and one example of sponsoring that you do already in your program with your FITs.  </a:t>
            </a:r>
          </a:p>
          <a:p>
            <a:pPr>
              <a:defRPr sz="1800"/>
            </a:pPr>
            <a:r>
              <a:t> </a:t>
            </a:r>
          </a:p>
          <a:p>
            <a:pPr>
              <a:defRPr sz="1800"/>
            </a:pPr>
            <a:r>
              <a:t>For the purposes of this request, please use the following brief definitions and examples to guide your response to our request:</a:t>
            </a:r>
          </a:p>
          <a:p>
            <a:pPr>
              <a:defRPr sz="1800"/>
            </a:pPr>
            <a:r>
              <a:t> </a:t>
            </a:r>
          </a:p>
          <a:p>
            <a:pPr>
              <a:defRPr sz="1800" b="1"/>
            </a:pPr>
            <a:r>
              <a:t>“Coaching”</a:t>
            </a:r>
            <a:r>
              <a:rPr b="0"/>
              <a:t> is the act of instructing or directing an FIT on a larger task or skill related to their professional development or performance.</a:t>
            </a:r>
          </a:p>
          <a:p>
            <a:pPr>
              <a:defRPr sz="1800"/>
            </a:pPr>
            <a:r>
              <a:t>                Examples include </a:t>
            </a:r>
          </a:p>
          <a:p>
            <a:pPr marL="342900" indent="-342900">
              <a:buSzPct val="100000"/>
              <a:buFont typeface="Calibri"/>
              <a:buChar char="-"/>
              <a:defRPr sz="1800"/>
            </a:pPr>
            <a:r>
              <a:t>Guiding them through their first job search with resume writing, interview practice and negotiation skills</a:t>
            </a:r>
          </a:p>
          <a:p>
            <a:pPr marL="342900" indent="-342900">
              <a:buSzPct val="100000"/>
              <a:buFont typeface="Calibri"/>
              <a:buChar char="-"/>
              <a:defRPr sz="1800"/>
            </a:pPr>
            <a:r>
              <a:t>Providing help from outside the division to work on interpersonal interactions, professionalism, or communication skills</a:t>
            </a:r>
          </a:p>
          <a:p>
            <a:pPr>
              <a:defRPr sz="1800" b="1"/>
            </a:pPr>
            <a:r>
              <a:t>“Sponsorship” </a:t>
            </a:r>
            <a:r>
              <a:rPr b="0"/>
              <a:t>is the act of using influence to pull an FIT up the career ladder </a:t>
            </a:r>
          </a:p>
          <a:p>
            <a:pPr>
              <a:defRPr sz="1800"/>
            </a:pPr>
            <a:r>
              <a:t>                Examples include</a:t>
            </a:r>
          </a:p>
          <a:p>
            <a:pPr marL="342900" indent="-342900">
              <a:buSzPct val="100000"/>
              <a:buFont typeface="Calibri"/>
              <a:buChar char="-"/>
              <a:defRPr sz="1800"/>
            </a:pPr>
            <a:r>
              <a:t>Writing a LOR and making a personal call for an FIT when they apply for ACC/ AHA committees</a:t>
            </a:r>
          </a:p>
          <a:p>
            <a:pPr marL="342900" indent="-342900">
              <a:buSzPct val="100000"/>
              <a:buFont typeface="Calibri"/>
              <a:buChar char="-"/>
              <a:defRPr sz="1800"/>
            </a:pPr>
            <a:r>
              <a:t>Sending email to division and posting a tweet about an FITs published poster/paper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p>
            <a:r>
              <a:t>Date set for 1/21 at 630p and should be 75 minutes max. Participants will pre-register and we will assign then to breakout groups beforehand and designate a leader for each breakout to take notes and report out on what the group discussed. Each group will also receive designated questions to discuss in their breakout. Leader will receive these the morning of webinar. Leader will send notes from the group to KW after the webinar. We will compile all notes to share with all participants.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noRot="1" noChangeAspect="1"/>
          </p:cNvSpPr>
          <p:nvPr>
            <p:ph type="sldImg"/>
          </p:nvPr>
        </p:nvSpPr>
        <p:spPr>
          <a:prstGeom prst="rect">
            <a:avLst/>
          </a:prstGeom>
        </p:spPr>
        <p:txBody>
          <a:bodyPr/>
          <a:lstStyle/>
          <a:p>
            <a:endParaRPr/>
          </a:p>
        </p:txBody>
      </p:sp>
      <p:sp>
        <p:nvSpPr>
          <p:cNvPr id="284" name="Shape 284"/>
          <p:cNvSpPr>
            <a:spLocks noGrp="1"/>
          </p:cNvSpPr>
          <p:nvPr>
            <p:ph type="body" sz="quarter" idx="1"/>
          </p:nvPr>
        </p:nvSpPr>
        <p:spPr>
          <a:prstGeom prst="rect">
            <a:avLst/>
          </a:prstGeom>
        </p:spPr>
        <p:txBody>
          <a:bodyPr/>
          <a:lstStyle/>
          <a:p>
            <a:pPr>
              <a:defRPr b="1">
                <a:solidFill>
                  <a:srgbClr val="FFFF00"/>
                </a:solidFill>
              </a:defRPr>
            </a:pPr>
            <a:r>
              <a:t>Advise: </a:t>
            </a:r>
            <a:r>
              <a:rPr b="0">
                <a:solidFill>
                  <a:srgbClr val="000000"/>
                </a:solidFill>
              </a:rPr>
              <a:t>on a specific event, in a targeted area, directed by you, give advice or answer, single session</a:t>
            </a:r>
          </a:p>
          <a:p>
            <a:endParaRPr b="0">
              <a:solidFill>
                <a:srgbClr val="000000"/>
              </a:solidFill>
            </a:endParaRPr>
          </a:p>
          <a:p>
            <a:pPr>
              <a:defRPr b="1">
                <a:solidFill>
                  <a:srgbClr val="FFFF00"/>
                </a:solidFill>
              </a:defRPr>
            </a:pPr>
            <a:r>
              <a:t>Coach:  </a:t>
            </a:r>
            <a:r>
              <a:rPr b="0">
                <a:solidFill>
                  <a:srgbClr val="000000"/>
                </a:solidFill>
              </a:rPr>
              <a:t>on a task or skill, applies broadly, directed by learner, ask clarifying questions to help learner find strategy, short term</a:t>
            </a:r>
          </a:p>
          <a:p>
            <a:endParaRPr b="0">
              <a:solidFill>
                <a:srgbClr val="000000"/>
              </a:solidFill>
            </a:endParaRPr>
          </a:p>
          <a:p>
            <a:pPr>
              <a:defRPr b="1">
                <a:solidFill>
                  <a:srgbClr val="FFFF00"/>
                </a:solidFill>
              </a:defRPr>
            </a:pPr>
            <a:r>
              <a:t>Mentor: </a:t>
            </a:r>
            <a:r>
              <a:rPr b="0">
                <a:solidFill>
                  <a:srgbClr val="000000"/>
                </a:solidFill>
              </a:rPr>
              <a:t>on career or research, largely mentor directed with input from learner, repeated interchanges, long term</a:t>
            </a:r>
          </a:p>
          <a:p>
            <a:endParaRPr b="0">
              <a:solidFill>
                <a:srgbClr val="000000"/>
              </a:solidFill>
            </a:endParaRPr>
          </a:p>
          <a:p>
            <a:pPr>
              <a:defRPr sz="4000">
                <a:solidFill>
                  <a:srgbClr val="FFFF00"/>
                </a:solidFill>
              </a:defRPr>
            </a:pPr>
            <a:r>
              <a:t>Sponsor: </a:t>
            </a:r>
            <a:r>
              <a:rPr>
                <a:solidFill>
                  <a:srgbClr val="000000"/>
                </a:solidFill>
              </a:rPr>
              <a:t>to use influence to pull someone up the career ladder; to advocate for a more junior person</a:t>
            </a:r>
          </a:p>
          <a:p>
            <a:pPr lvl="1" indent="457200">
              <a:defRPr sz="3600"/>
            </a:pPr>
            <a:r>
              <a:t>Focus on invitations, assignments or roles that can be documented on CV</a:t>
            </a:r>
          </a:p>
          <a:p>
            <a:pPr lvl="1" indent="457200">
              <a:defRPr sz="3600"/>
            </a:pPr>
            <a:r>
              <a:t>Has been associated with success</a:t>
            </a:r>
          </a:p>
          <a:p>
            <a:pPr lvl="1" indent="457200">
              <a:defRPr sz="3600"/>
            </a:pPr>
            <a:r>
              <a:t>Note gender and race gaps in sponsorship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noRot="1" noChangeAspect="1"/>
          </p:cNvSpPr>
          <p:nvPr>
            <p:ph type="sldImg"/>
          </p:nvPr>
        </p:nvSpPr>
        <p:spPr>
          <a:prstGeom prst="rect">
            <a:avLst/>
          </a:prstGeom>
        </p:spPr>
        <p:txBody>
          <a:bodyPr/>
          <a:lstStyle/>
          <a:p>
            <a:endParaRPr/>
          </a:p>
        </p:txBody>
      </p:sp>
      <p:sp>
        <p:nvSpPr>
          <p:cNvPr id="292" name="Shape 292"/>
          <p:cNvSpPr>
            <a:spLocks noGrp="1"/>
          </p:cNvSpPr>
          <p:nvPr>
            <p:ph type="body" sz="quarter" idx="1"/>
          </p:nvPr>
        </p:nvSpPr>
        <p:spPr>
          <a:prstGeom prst="rect">
            <a:avLst/>
          </a:prstGeom>
        </p:spPr>
        <p:txBody>
          <a:bodyPr/>
          <a:lstStyle/>
          <a:p>
            <a:r>
              <a:t>Hence the need to go “beyond” mentoring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noRot="1" noChangeAspect="1"/>
          </p:cNvSpPr>
          <p:nvPr>
            <p:ph type="sldImg"/>
          </p:nvPr>
        </p:nvSpPr>
        <p:spPr>
          <a:prstGeom prst="rect">
            <a:avLst/>
          </a:prstGeom>
        </p:spPr>
        <p:txBody>
          <a:bodyPr/>
          <a:lstStyle/>
          <a:p>
            <a:endParaRPr/>
          </a:p>
        </p:txBody>
      </p:sp>
      <p:sp>
        <p:nvSpPr>
          <p:cNvPr id="299" name="Shape 299"/>
          <p:cNvSpPr>
            <a:spLocks noGrp="1"/>
          </p:cNvSpPr>
          <p:nvPr>
            <p:ph type="body" sz="quarter" idx="1"/>
          </p:nvPr>
        </p:nvSpPr>
        <p:spPr>
          <a:prstGeom prst="rect">
            <a:avLst/>
          </a:prstGeom>
        </p:spPr>
        <p:txBody>
          <a:bodyPr/>
          <a:lstStyle/>
          <a:p>
            <a:r>
              <a:t>Coaching – sports</a:t>
            </a:r>
          </a:p>
          <a:p>
            <a:r>
              <a:t>Katie sowers</a:t>
            </a:r>
          </a:p>
          <a:p>
            <a:r>
              <a:t>Sponsorship – business –sponsor an event like the Olympics – although we also see companies sponsoring people – which is a bit closer to what we’ll discuss</a:t>
            </a:r>
          </a:p>
          <a:p>
            <a:endParaRPr/>
          </a:p>
          <a:p>
            <a:r>
              <a:t>Sponsorship of a person in business - active support by someone appropriately placed in the organization who has significant influence on decision-making processes or structures and who is advocating for, protecting, and fighting for the career advancement of an individual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noRot="1" noChangeAspect="1"/>
          </p:cNvSpPr>
          <p:nvPr>
            <p:ph type="sldImg"/>
          </p:nvPr>
        </p:nvSpPr>
        <p:spPr>
          <a:prstGeom prst="rect">
            <a:avLst/>
          </a:prstGeom>
        </p:spPr>
        <p:txBody>
          <a:bodyPr/>
          <a:lstStyle/>
          <a:p>
            <a:endParaRPr/>
          </a:p>
        </p:txBody>
      </p:sp>
      <p:sp>
        <p:nvSpPr>
          <p:cNvPr id="306" name="Shape 306"/>
          <p:cNvSpPr>
            <a:spLocks noGrp="1"/>
          </p:cNvSpPr>
          <p:nvPr>
            <p:ph type="body" sz="quarter" idx="1"/>
          </p:nvPr>
        </p:nvSpPr>
        <p:spPr>
          <a:prstGeom prst="rect">
            <a:avLst/>
          </a:prstGeom>
        </p:spPr>
        <p:txBody>
          <a:bodyPr/>
          <a:lstStyle/>
          <a:p>
            <a:pPr>
              <a:defRPr sz="1800" b="1"/>
            </a:pPr>
            <a:r>
              <a:t>“Coaching”</a:t>
            </a:r>
            <a:r>
              <a:rPr b="0"/>
              <a:t> is the act of instructing or directing an FIT on a larger task or skill related to their professional development or performance.</a:t>
            </a:r>
          </a:p>
          <a:p>
            <a:pPr>
              <a:defRPr sz="1800"/>
            </a:pPr>
            <a:r>
              <a:t>                Examples include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noRot="1" noChangeAspect="1"/>
          </p:cNvSpPr>
          <p:nvPr>
            <p:ph type="sldImg"/>
          </p:nvPr>
        </p:nvSpPr>
        <p:spPr>
          <a:prstGeom prst="rect">
            <a:avLst/>
          </a:prstGeom>
        </p:spPr>
        <p:txBody>
          <a:bodyPr/>
          <a:lstStyle/>
          <a:p>
            <a:endParaRPr/>
          </a:p>
        </p:txBody>
      </p:sp>
      <p:sp>
        <p:nvSpPr>
          <p:cNvPr id="311" name="Shape 311"/>
          <p:cNvSpPr>
            <a:spLocks noGrp="1"/>
          </p:cNvSpPr>
          <p:nvPr>
            <p:ph type="body" sz="quarter" idx="1"/>
          </p:nvPr>
        </p:nvSpPr>
        <p:spPr>
          <a:prstGeom prst="rect">
            <a:avLst/>
          </a:prstGeom>
        </p:spPr>
        <p:txBody>
          <a:bodyPr/>
          <a:lstStyle/>
          <a:p>
            <a:pPr marL="342900" indent="-342900">
              <a:buSzPct val="100000"/>
              <a:buFont typeface="Calibri"/>
              <a:buChar char="-"/>
            </a:pPr>
            <a:r>
              <a:t>Guiding them through their first job search with resume writing, interview practice and negotiation skills</a:t>
            </a:r>
          </a:p>
          <a:p>
            <a:pPr marL="342900" indent="-342900">
              <a:buSzPct val="100000"/>
              <a:buFont typeface="Calibri"/>
              <a:buChar char="-"/>
            </a:pPr>
            <a:r>
              <a:t>Providing help from outside the division to work on interpersonal interactions, professionalism, or communication skills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a:spLocks noGrp="1" noRot="1" noChangeAspect="1"/>
          </p:cNvSpPr>
          <p:nvPr>
            <p:ph type="sldImg"/>
          </p:nvPr>
        </p:nvSpPr>
        <p:spPr>
          <a:prstGeom prst="rect">
            <a:avLst/>
          </a:prstGeom>
        </p:spPr>
        <p:txBody>
          <a:bodyPr/>
          <a:lstStyle/>
          <a:p>
            <a:endParaRPr/>
          </a:p>
        </p:txBody>
      </p:sp>
      <p:sp>
        <p:nvSpPr>
          <p:cNvPr id="318" name="Shape 318"/>
          <p:cNvSpPr>
            <a:spLocks noGrp="1"/>
          </p:cNvSpPr>
          <p:nvPr>
            <p:ph type="body" sz="quarter" idx="1"/>
          </p:nvPr>
        </p:nvSpPr>
        <p:spPr>
          <a:prstGeom prst="rect">
            <a:avLst/>
          </a:prstGeom>
        </p:spPr>
        <p:txBody>
          <a:bodyPr/>
          <a:lstStyle/>
          <a:p>
            <a:pPr>
              <a:defRPr b="1"/>
            </a:pPr>
            <a:r>
              <a:t>“Sponsorship” </a:t>
            </a:r>
            <a:r>
              <a:rPr b="0"/>
              <a:t>is the act of using influence to pull an FIT up the career ladder </a:t>
            </a:r>
          </a:p>
          <a:p>
            <a:r>
              <a:t>                Examples include</a:t>
            </a:r>
          </a:p>
          <a:p>
            <a:pPr marL="342900" indent="-342900">
              <a:buSzPct val="100000"/>
              <a:buFont typeface="Calibri"/>
              <a:buChar char="-"/>
            </a:pPr>
            <a:r>
              <a:t>Writing a LOR and making a personal call for an FIT when they apply for ACC/ AHA committees</a:t>
            </a:r>
          </a:p>
          <a:p>
            <a:pPr marL="342900" indent="-342900">
              <a:buSzPct val="100000"/>
              <a:buFont typeface="Calibri"/>
              <a:buChar char="-"/>
            </a:pPr>
            <a:r>
              <a:t>Sending email to division and posting a tweet about an FITs published poster/paper</a:t>
            </a:r>
          </a:p>
          <a:p>
            <a: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a:spLocks noGrp="1" noRot="1" noChangeAspect="1"/>
          </p:cNvSpPr>
          <p:nvPr>
            <p:ph type="sldImg"/>
          </p:nvPr>
        </p:nvSpPr>
        <p:spPr>
          <a:prstGeom prst="rect">
            <a:avLst/>
          </a:prstGeom>
        </p:spPr>
        <p:txBody>
          <a:bodyPr/>
          <a:lstStyle/>
          <a:p>
            <a:endParaRPr/>
          </a:p>
        </p:txBody>
      </p:sp>
      <p:sp>
        <p:nvSpPr>
          <p:cNvPr id="323" name="Shape 323"/>
          <p:cNvSpPr>
            <a:spLocks noGrp="1"/>
          </p:cNvSpPr>
          <p:nvPr>
            <p:ph type="body" sz="quarter" idx="1"/>
          </p:nvPr>
        </p:nvSpPr>
        <p:spPr>
          <a:prstGeom prst="rect">
            <a:avLst/>
          </a:prstGeom>
        </p:spPr>
        <p:txBody>
          <a:bodyPr/>
          <a:lstStyle/>
          <a:p>
            <a:pPr marL="342900" indent="-342900">
              <a:buSzPct val="100000"/>
              <a:buFont typeface="Calibri"/>
              <a:buChar char="-"/>
            </a:pPr>
            <a:r>
              <a:t>Writing a LOR and making a personal call for an FIT when they apply for ACC/ AHA committees</a:t>
            </a:r>
          </a:p>
          <a:p>
            <a:pPr marL="342900" indent="-342900">
              <a:buSzPct val="100000"/>
              <a:buFont typeface="Calibri"/>
              <a:buChar char="-"/>
            </a:pPr>
            <a:r>
              <a:t>Sending email to division and posting a tweet about an FITs published poster/paper</a:t>
            </a:r>
          </a:p>
          <a:p>
            <a:r>
              <a: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60BA5-1671-4F3B-A423-393E70245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2F3594-E340-45B6-8F6C-1744931A62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6BCAA9-0268-45BA-9011-5BDD7468985A}"/>
              </a:ext>
            </a:extLst>
          </p:cNvPr>
          <p:cNvSpPr>
            <a:spLocks noGrp="1"/>
          </p:cNvSpPr>
          <p:nvPr>
            <p:ph type="dt" sz="half" idx="10"/>
          </p:nvPr>
        </p:nvSpPr>
        <p:spPr/>
        <p:txBody>
          <a:bodyPr/>
          <a:lstStyle/>
          <a:p>
            <a:fld id="{97827B01-51CA-4ADC-B121-8CC46F0A484E}" type="datetimeFigureOut">
              <a:rPr lang="en-US" smtClean="0"/>
              <a:t>2/2/2021</a:t>
            </a:fld>
            <a:endParaRPr lang="en-US"/>
          </a:p>
        </p:txBody>
      </p:sp>
      <p:sp>
        <p:nvSpPr>
          <p:cNvPr id="5" name="Footer Placeholder 4">
            <a:extLst>
              <a:ext uri="{FF2B5EF4-FFF2-40B4-BE49-F238E27FC236}">
                <a16:creationId xmlns:a16="http://schemas.microsoft.com/office/drawing/2014/main" id="{189714A2-E405-4DD8-BF4C-81A57642C7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23A2F2-10FA-44D7-9812-09822AE7B687}"/>
              </a:ext>
            </a:extLst>
          </p:cNvPr>
          <p:cNvSpPr>
            <a:spLocks noGrp="1"/>
          </p:cNvSpPr>
          <p:nvPr>
            <p:ph type="sldNum" sz="quarter" idx="12"/>
          </p:nvPr>
        </p:nvSpPr>
        <p:spPr/>
        <p:txBody>
          <a:bodyPr/>
          <a:lstStyle/>
          <a:p>
            <a:fld id="{F333D823-B83C-4718-A944-D9103687593C}" type="slidenum">
              <a:rPr lang="en-US" smtClean="0"/>
              <a:t>‹#›</a:t>
            </a:fld>
            <a:endParaRPr lang="en-US"/>
          </a:p>
        </p:txBody>
      </p:sp>
      <p:pic>
        <p:nvPicPr>
          <p:cNvPr id="8" name="Picture 7">
            <a:extLst>
              <a:ext uri="{FF2B5EF4-FFF2-40B4-BE49-F238E27FC236}">
                <a16:creationId xmlns:a16="http://schemas.microsoft.com/office/drawing/2014/main" id="{7A09698C-F49E-4B6B-8549-A4EF3264FB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6000" y="4742193"/>
            <a:ext cx="3600000" cy="1495238"/>
          </a:xfrm>
          <a:prstGeom prst="rect">
            <a:avLst/>
          </a:prstGeom>
        </p:spPr>
      </p:pic>
    </p:spTree>
    <p:extLst>
      <p:ext uri="{BB962C8B-B14F-4D97-AF65-F5344CB8AC3E}">
        <p14:creationId xmlns:p14="http://schemas.microsoft.com/office/powerpoint/2010/main" val="1626412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5C596-9854-4354-B036-367148E1C5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1C7EF4-D0A8-4EC4-A3D8-0C92493AC1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DB124C-9A13-44C5-9978-CBFF6F64C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CA3FFE-8DC6-4AE8-A1AD-DAD61FF95F94}"/>
              </a:ext>
            </a:extLst>
          </p:cNvPr>
          <p:cNvSpPr>
            <a:spLocks noGrp="1"/>
          </p:cNvSpPr>
          <p:nvPr>
            <p:ph type="dt" sz="half" idx="10"/>
          </p:nvPr>
        </p:nvSpPr>
        <p:spPr/>
        <p:txBody>
          <a:bodyPr/>
          <a:lstStyle/>
          <a:p>
            <a:fld id="{97827B01-51CA-4ADC-B121-8CC46F0A484E}" type="datetimeFigureOut">
              <a:rPr lang="en-US" smtClean="0"/>
              <a:t>2/2/2021</a:t>
            </a:fld>
            <a:endParaRPr lang="en-US"/>
          </a:p>
        </p:txBody>
      </p:sp>
      <p:sp>
        <p:nvSpPr>
          <p:cNvPr id="6" name="Footer Placeholder 5">
            <a:extLst>
              <a:ext uri="{FF2B5EF4-FFF2-40B4-BE49-F238E27FC236}">
                <a16:creationId xmlns:a16="http://schemas.microsoft.com/office/drawing/2014/main" id="{278BDB70-9638-403E-A23F-6F3C77E39A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F88C2-A795-416A-AA39-287B8FCDC422}"/>
              </a:ext>
            </a:extLst>
          </p:cNvPr>
          <p:cNvSpPr>
            <a:spLocks noGrp="1"/>
          </p:cNvSpPr>
          <p:nvPr>
            <p:ph type="sldNum" sz="quarter" idx="12"/>
          </p:nvPr>
        </p:nvSpPr>
        <p:spPr/>
        <p:txBody>
          <a:bodyPr/>
          <a:lstStyle/>
          <a:p>
            <a:fld id="{F333D823-B83C-4718-A944-D9103687593C}" type="slidenum">
              <a:rPr lang="en-US" smtClean="0"/>
              <a:t>‹#›</a:t>
            </a:fld>
            <a:endParaRPr lang="en-US"/>
          </a:p>
        </p:txBody>
      </p:sp>
    </p:spTree>
    <p:extLst>
      <p:ext uri="{BB962C8B-B14F-4D97-AF65-F5344CB8AC3E}">
        <p14:creationId xmlns:p14="http://schemas.microsoft.com/office/powerpoint/2010/main" val="206565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F3FF-2862-402D-B6CA-D8109E71ED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8CD055-399E-4803-AA64-855B7DCC97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E75EF-8C11-4677-B797-A108F4628702}"/>
              </a:ext>
            </a:extLst>
          </p:cNvPr>
          <p:cNvSpPr>
            <a:spLocks noGrp="1"/>
          </p:cNvSpPr>
          <p:nvPr>
            <p:ph type="dt" sz="half" idx="10"/>
          </p:nvPr>
        </p:nvSpPr>
        <p:spPr/>
        <p:txBody>
          <a:bodyPr/>
          <a:lstStyle/>
          <a:p>
            <a:fld id="{97827B01-51CA-4ADC-B121-8CC46F0A484E}" type="datetimeFigureOut">
              <a:rPr lang="en-US" smtClean="0"/>
              <a:t>2/2/2021</a:t>
            </a:fld>
            <a:endParaRPr lang="en-US"/>
          </a:p>
        </p:txBody>
      </p:sp>
      <p:sp>
        <p:nvSpPr>
          <p:cNvPr id="5" name="Footer Placeholder 4">
            <a:extLst>
              <a:ext uri="{FF2B5EF4-FFF2-40B4-BE49-F238E27FC236}">
                <a16:creationId xmlns:a16="http://schemas.microsoft.com/office/drawing/2014/main" id="{0CBCC6E8-6F00-4029-A37C-258B4965F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423380-715F-4487-9CFB-2D2908BFB1DD}"/>
              </a:ext>
            </a:extLst>
          </p:cNvPr>
          <p:cNvSpPr>
            <a:spLocks noGrp="1"/>
          </p:cNvSpPr>
          <p:nvPr>
            <p:ph type="sldNum" sz="quarter" idx="12"/>
          </p:nvPr>
        </p:nvSpPr>
        <p:spPr/>
        <p:txBody>
          <a:bodyPr/>
          <a:lstStyle/>
          <a:p>
            <a:fld id="{F333D823-B83C-4718-A944-D9103687593C}" type="slidenum">
              <a:rPr lang="en-US" smtClean="0"/>
              <a:t>‹#›</a:t>
            </a:fld>
            <a:endParaRPr lang="en-US"/>
          </a:p>
        </p:txBody>
      </p:sp>
    </p:spTree>
    <p:extLst>
      <p:ext uri="{BB962C8B-B14F-4D97-AF65-F5344CB8AC3E}">
        <p14:creationId xmlns:p14="http://schemas.microsoft.com/office/powerpoint/2010/main" val="1564804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A72F08-5006-4A84-A797-0459DEFFC8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27C0A4-D74A-49C3-93B0-2F289A31E3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D070D6-D1CF-4119-97F9-F64A606A0CE6}"/>
              </a:ext>
            </a:extLst>
          </p:cNvPr>
          <p:cNvSpPr>
            <a:spLocks noGrp="1"/>
          </p:cNvSpPr>
          <p:nvPr>
            <p:ph type="dt" sz="half" idx="10"/>
          </p:nvPr>
        </p:nvSpPr>
        <p:spPr/>
        <p:txBody>
          <a:bodyPr/>
          <a:lstStyle/>
          <a:p>
            <a:fld id="{97827B01-51CA-4ADC-B121-8CC46F0A484E}" type="datetimeFigureOut">
              <a:rPr lang="en-US" smtClean="0"/>
              <a:t>2/2/2021</a:t>
            </a:fld>
            <a:endParaRPr lang="en-US"/>
          </a:p>
        </p:txBody>
      </p:sp>
      <p:sp>
        <p:nvSpPr>
          <p:cNvPr id="5" name="Footer Placeholder 4">
            <a:extLst>
              <a:ext uri="{FF2B5EF4-FFF2-40B4-BE49-F238E27FC236}">
                <a16:creationId xmlns:a16="http://schemas.microsoft.com/office/drawing/2014/main" id="{BE312088-04D6-4B9B-86BA-36EB6F4AA3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8662AC-C9B5-4718-9CC5-EAECEF382516}"/>
              </a:ext>
            </a:extLst>
          </p:cNvPr>
          <p:cNvSpPr>
            <a:spLocks noGrp="1"/>
          </p:cNvSpPr>
          <p:nvPr>
            <p:ph type="sldNum" sz="quarter" idx="12"/>
          </p:nvPr>
        </p:nvSpPr>
        <p:spPr/>
        <p:txBody>
          <a:bodyPr/>
          <a:lstStyle/>
          <a:p>
            <a:fld id="{F333D823-B83C-4718-A944-D9103687593C}" type="slidenum">
              <a:rPr lang="en-US" smtClean="0"/>
              <a:t>‹#›</a:t>
            </a:fld>
            <a:endParaRPr lang="en-US"/>
          </a:p>
        </p:txBody>
      </p:sp>
    </p:spTree>
    <p:extLst>
      <p:ext uri="{BB962C8B-B14F-4D97-AF65-F5344CB8AC3E}">
        <p14:creationId xmlns:p14="http://schemas.microsoft.com/office/powerpoint/2010/main" val="1449998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914400" y="2130427"/>
            <a:ext cx="10363200" cy="1470027"/>
          </a:xfrm>
          <a:prstGeom prst="rect">
            <a:avLst/>
          </a:prstGeom>
        </p:spPr>
        <p:txBody>
          <a:bodyPr/>
          <a:lstStyle/>
          <a:p>
            <a:r>
              <a:t>Title Text</a:t>
            </a:r>
          </a:p>
        </p:txBody>
      </p:sp>
      <p:sp>
        <p:nvSpPr>
          <p:cNvPr id="12" name="Body Level One…"/>
          <p:cNvSpPr txBox="1">
            <a:spLocks noGrp="1"/>
          </p:cNvSpPr>
          <p:nvPr>
            <p:ph type="body" sz="quarter" idx="1"/>
          </p:nvPr>
        </p:nvSpPr>
        <p:spPr>
          <a:xfrm>
            <a:off x="1828800" y="3886200"/>
            <a:ext cx="8534400" cy="1752600"/>
          </a:xfrm>
          <a:prstGeom prst="rect">
            <a:avLst/>
          </a:prstGeom>
        </p:spPr>
        <p:txBody>
          <a:bodyPr/>
          <a:lstStyle>
            <a:lvl1pPr marL="0" indent="0" algn="ctr">
              <a:buSzTx/>
              <a:buFontTx/>
              <a:buNone/>
              <a:defRPr>
                <a:solidFill>
                  <a:srgbClr val="888EA0"/>
                </a:solidFill>
              </a:defRPr>
            </a:lvl1pPr>
            <a:lvl2pPr marL="0" indent="609585" algn="ctr">
              <a:buSzTx/>
              <a:buFontTx/>
              <a:buNone/>
              <a:defRPr>
                <a:solidFill>
                  <a:srgbClr val="888EA0"/>
                </a:solidFill>
              </a:defRPr>
            </a:lvl2pPr>
            <a:lvl3pPr marL="0" indent="1219170" algn="ctr">
              <a:buSzTx/>
              <a:buFontTx/>
              <a:buNone/>
              <a:defRPr>
                <a:solidFill>
                  <a:srgbClr val="888EA0"/>
                </a:solidFill>
              </a:defRPr>
            </a:lvl3pPr>
            <a:lvl4pPr marL="0" indent="1828754" algn="ctr">
              <a:buSzTx/>
              <a:buFontTx/>
              <a:buNone/>
              <a:defRPr>
                <a:solidFill>
                  <a:srgbClr val="888EA0"/>
                </a:solidFill>
              </a:defRPr>
            </a:lvl4pPr>
            <a:lvl5pPr marL="0" indent="2438339" algn="ctr">
              <a:buSzTx/>
              <a:buFontTx/>
              <a:buNone/>
              <a:defRPr>
                <a:solidFill>
                  <a:srgbClr val="888EA0"/>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9710922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9794214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963084" y="4406902"/>
            <a:ext cx="10363201" cy="1362076"/>
          </a:xfrm>
          <a:prstGeom prst="rect">
            <a:avLst/>
          </a:prstGeom>
        </p:spPr>
        <p:txBody>
          <a:bodyPr anchor="t"/>
          <a:lstStyle>
            <a:lvl1pPr algn="l">
              <a:defRPr sz="5333" b="1" cap="all"/>
            </a:lvl1pPr>
          </a:lstStyle>
          <a:p>
            <a:r>
              <a:t>Title Text</a:t>
            </a:r>
          </a:p>
        </p:txBody>
      </p:sp>
      <p:sp>
        <p:nvSpPr>
          <p:cNvPr id="30" name="Body Level One…"/>
          <p:cNvSpPr txBox="1">
            <a:spLocks noGrp="1"/>
          </p:cNvSpPr>
          <p:nvPr>
            <p:ph type="body" sz="quarter" idx="1"/>
          </p:nvPr>
        </p:nvSpPr>
        <p:spPr>
          <a:xfrm>
            <a:off x="963084" y="2906713"/>
            <a:ext cx="10363201" cy="1500188"/>
          </a:xfrm>
          <a:prstGeom prst="rect">
            <a:avLst/>
          </a:prstGeom>
        </p:spPr>
        <p:txBody>
          <a:bodyPr anchor="b"/>
          <a:lstStyle>
            <a:lvl1pPr marL="0" indent="0">
              <a:spcBef>
                <a:spcPts val="533"/>
              </a:spcBef>
              <a:buSzTx/>
              <a:buFontTx/>
              <a:buNone/>
              <a:defRPr sz="2667">
                <a:solidFill>
                  <a:srgbClr val="888EA0"/>
                </a:solidFill>
              </a:defRPr>
            </a:lvl1pPr>
            <a:lvl2pPr marL="0" indent="609585">
              <a:spcBef>
                <a:spcPts val="533"/>
              </a:spcBef>
              <a:buSzTx/>
              <a:buFontTx/>
              <a:buNone/>
              <a:defRPr sz="2667">
                <a:solidFill>
                  <a:srgbClr val="888EA0"/>
                </a:solidFill>
              </a:defRPr>
            </a:lvl2pPr>
            <a:lvl3pPr marL="0" indent="1219170">
              <a:spcBef>
                <a:spcPts val="533"/>
              </a:spcBef>
              <a:buSzTx/>
              <a:buFontTx/>
              <a:buNone/>
              <a:defRPr sz="2667">
                <a:solidFill>
                  <a:srgbClr val="888EA0"/>
                </a:solidFill>
              </a:defRPr>
            </a:lvl3pPr>
            <a:lvl4pPr marL="0" indent="1828754">
              <a:spcBef>
                <a:spcPts val="533"/>
              </a:spcBef>
              <a:buSzTx/>
              <a:buFontTx/>
              <a:buNone/>
              <a:defRPr sz="2667">
                <a:solidFill>
                  <a:srgbClr val="888EA0"/>
                </a:solidFill>
              </a:defRPr>
            </a:lvl4pPr>
            <a:lvl5pPr marL="0" indent="2438339">
              <a:spcBef>
                <a:spcPts val="533"/>
              </a:spcBef>
              <a:buSzTx/>
              <a:buFontTx/>
              <a:buNone/>
              <a:defRPr sz="2667">
                <a:solidFill>
                  <a:srgbClr val="888EA0"/>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2140829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609600" y="1600201"/>
            <a:ext cx="5384800" cy="4525964"/>
          </a:xfrm>
          <a:prstGeom prst="rect">
            <a:avLst/>
          </a:prstGeom>
        </p:spPr>
        <p:txBody>
          <a:bodyPr/>
          <a:lstStyle>
            <a:lvl1pPr>
              <a:spcBef>
                <a:spcPts val="800"/>
              </a:spcBef>
              <a:defRPr sz="3733"/>
            </a:lvl1pPr>
            <a:lvl2pPr marL="1054074" indent="-444489">
              <a:spcBef>
                <a:spcPts val="800"/>
              </a:spcBef>
              <a:defRPr sz="3733"/>
            </a:lvl2pPr>
            <a:lvl3pPr marL="1645878" indent="-426708">
              <a:spcBef>
                <a:spcPts val="800"/>
              </a:spcBef>
              <a:defRPr sz="3733"/>
            </a:lvl3pPr>
            <a:lvl4pPr marL="2302876" indent="-474121">
              <a:spcBef>
                <a:spcPts val="800"/>
              </a:spcBef>
              <a:defRPr sz="3733"/>
            </a:lvl4pPr>
            <a:lvl5pPr marL="2912461" indent="-474121">
              <a:spcBef>
                <a:spcPts val="800"/>
              </a:spcBef>
              <a:defRPr sz="3733"/>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6024617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609600" y="1535113"/>
            <a:ext cx="5386917" cy="639764"/>
          </a:xfrm>
          <a:prstGeom prst="rect">
            <a:avLst/>
          </a:prstGeom>
        </p:spPr>
        <p:txBody>
          <a:bodyPr anchor="b"/>
          <a:lstStyle>
            <a:lvl1pPr marL="0" indent="0">
              <a:spcBef>
                <a:spcPts val="667"/>
              </a:spcBef>
              <a:buSzTx/>
              <a:buFontTx/>
              <a:buNone/>
              <a:defRPr sz="3200" b="1"/>
            </a:lvl1pPr>
            <a:lvl2pPr marL="0" indent="609585">
              <a:spcBef>
                <a:spcPts val="667"/>
              </a:spcBef>
              <a:buSzTx/>
              <a:buFontTx/>
              <a:buNone/>
              <a:defRPr sz="3200" b="1"/>
            </a:lvl2pPr>
            <a:lvl3pPr marL="0" indent="1219170">
              <a:spcBef>
                <a:spcPts val="667"/>
              </a:spcBef>
              <a:buSzTx/>
              <a:buFontTx/>
              <a:buNone/>
              <a:defRPr sz="3200" b="1"/>
            </a:lvl3pPr>
            <a:lvl4pPr marL="0" indent="1828754">
              <a:spcBef>
                <a:spcPts val="667"/>
              </a:spcBef>
              <a:buSzTx/>
              <a:buFontTx/>
              <a:buNone/>
              <a:defRPr sz="3200" b="1"/>
            </a:lvl4pPr>
            <a:lvl5pPr marL="0" indent="2438339">
              <a:spcBef>
                <a:spcPts val="667"/>
              </a:spcBef>
              <a:buSzTx/>
              <a:buFontTx/>
              <a:buNone/>
              <a:defRPr sz="32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93371" y="1535113"/>
            <a:ext cx="5389035" cy="639764"/>
          </a:xfrm>
          <a:prstGeom prst="rect">
            <a:avLst/>
          </a:prstGeom>
        </p:spPr>
        <p:txBody>
          <a:bodyPr anchor="b"/>
          <a:lstStyle>
            <a:lvl1pPr marL="0" indent="0">
              <a:spcBef>
                <a:spcPts val="667"/>
              </a:spcBef>
              <a:buSzTx/>
              <a:buFontTx/>
              <a:buNone/>
              <a:defRPr sz="2400" b="1"/>
            </a:lvl1pPr>
          </a:lstStyle>
          <a:p>
            <a:pPr marL="0" indent="0">
              <a:spcBef>
                <a:spcPts val="500"/>
              </a:spcBef>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0911895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7366268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9868870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BC754-3EE9-4D29-88DC-4A3B77C081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5E22E0-9CB5-43A7-AB87-5BA547B480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FD52F-F605-425C-B5BC-FA2CADADBC19}"/>
              </a:ext>
            </a:extLst>
          </p:cNvPr>
          <p:cNvSpPr>
            <a:spLocks noGrp="1"/>
          </p:cNvSpPr>
          <p:nvPr>
            <p:ph type="dt" sz="half" idx="10"/>
          </p:nvPr>
        </p:nvSpPr>
        <p:spPr/>
        <p:txBody>
          <a:bodyPr/>
          <a:lstStyle/>
          <a:p>
            <a:fld id="{97827B01-51CA-4ADC-B121-8CC46F0A484E}" type="datetimeFigureOut">
              <a:rPr lang="en-US" smtClean="0"/>
              <a:t>2/2/2021</a:t>
            </a:fld>
            <a:endParaRPr lang="en-US"/>
          </a:p>
        </p:txBody>
      </p:sp>
      <p:sp>
        <p:nvSpPr>
          <p:cNvPr id="5" name="Footer Placeholder 4">
            <a:extLst>
              <a:ext uri="{FF2B5EF4-FFF2-40B4-BE49-F238E27FC236}">
                <a16:creationId xmlns:a16="http://schemas.microsoft.com/office/drawing/2014/main" id="{DF8B3E58-1672-47D7-8CFE-6CDEFE97F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E236E-A8FB-4518-9BCF-74C34A4B16BE}"/>
              </a:ext>
            </a:extLst>
          </p:cNvPr>
          <p:cNvSpPr>
            <a:spLocks noGrp="1"/>
          </p:cNvSpPr>
          <p:nvPr>
            <p:ph type="sldNum" sz="quarter" idx="12"/>
          </p:nvPr>
        </p:nvSpPr>
        <p:spPr/>
        <p:txBody>
          <a:bodyPr/>
          <a:lstStyle/>
          <a:p>
            <a:fld id="{F333D823-B83C-4718-A944-D9103687593C}" type="slidenum">
              <a:rPr lang="en-US" smtClean="0"/>
              <a:t>‹#›</a:t>
            </a:fld>
            <a:endParaRPr lang="en-US"/>
          </a:p>
        </p:txBody>
      </p:sp>
      <p:pic>
        <p:nvPicPr>
          <p:cNvPr id="7" name="Picture 6">
            <a:extLst>
              <a:ext uri="{FF2B5EF4-FFF2-40B4-BE49-F238E27FC236}">
                <a16:creationId xmlns:a16="http://schemas.microsoft.com/office/drawing/2014/main" id="{A982E410-CAD6-4770-98B1-8AA011228E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9342" y="6019124"/>
            <a:ext cx="2015722" cy="837218"/>
          </a:xfrm>
          <a:prstGeom prst="rect">
            <a:avLst/>
          </a:prstGeom>
        </p:spPr>
      </p:pic>
    </p:spTree>
    <p:extLst>
      <p:ext uri="{BB962C8B-B14F-4D97-AF65-F5344CB8AC3E}">
        <p14:creationId xmlns:p14="http://schemas.microsoft.com/office/powerpoint/2010/main" val="917460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609604" y="273049"/>
            <a:ext cx="4011085" cy="1162052"/>
          </a:xfrm>
          <a:prstGeom prst="rect">
            <a:avLst/>
          </a:prstGeom>
        </p:spPr>
        <p:txBody>
          <a:bodyPr anchor="b"/>
          <a:lstStyle>
            <a:lvl1pPr algn="l">
              <a:defRPr sz="2667" b="1"/>
            </a:lvl1pPr>
          </a:lstStyle>
          <a:p>
            <a:r>
              <a:t>Title Text</a:t>
            </a:r>
          </a:p>
        </p:txBody>
      </p:sp>
      <p:sp>
        <p:nvSpPr>
          <p:cNvPr id="73" name="Body Level One…"/>
          <p:cNvSpPr txBox="1">
            <a:spLocks noGrp="1"/>
          </p:cNvSpPr>
          <p:nvPr>
            <p:ph type="body" idx="1"/>
          </p:nvPr>
        </p:nvSpPr>
        <p:spPr>
          <a:xfrm>
            <a:off x="4766733" y="273052"/>
            <a:ext cx="6815667" cy="585311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21"/>
          </p:nvPr>
        </p:nvSpPr>
        <p:spPr>
          <a:xfrm>
            <a:off x="609603" y="1435103"/>
            <a:ext cx="4011087" cy="4691063"/>
          </a:xfrm>
          <a:prstGeom prst="rect">
            <a:avLst/>
          </a:prstGeom>
        </p:spPr>
        <p:txBody>
          <a:bodyPr/>
          <a:lstStyle>
            <a:lvl1pPr marL="0" indent="0">
              <a:spcBef>
                <a:spcPts val="400"/>
              </a:spcBef>
              <a:buSzTx/>
              <a:buFontTx/>
              <a:buNone/>
              <a:defRPr sz="1400"/>
            </a:lvl1pPr>
          </a:lstStyle>
          <a:p>
            <a:pPr marL="0" indent="0">
              <a:spcBef>
                <a:spcPts val="300"/>
              </a:spcBef>
              <a:buSzTx/>
              <a:buFont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2910068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2389718" y="4800602"/>
            <a:ext cx="7315201" cy="566740"/>
          </a:xfrm>
          <a:prstGeom prst="rect">
            <a:avLst/>
          </a:prstGeom>
        </p:spPr>
        <p:txBody>
          <a:bodyPr anchor="b"/>
          <a:lstStyle>
            <a:lvl1pPr algn="l">
              <a:defRPr sz="2667" b="1"/>
            </a:lvl1pPr>
          </a:lstStyle>
          <a:p>
            <a:r>
              <a:t>Title Text</a:t>
            </a:r>
          </a:p>
        </p:txBody>
      </p:sp>
      <p:sp>
        <p:nvSpPr>
          <p:cNvPr id="83" name="Picture Placeholder 2"/>
          <p:cNvSpPr>
            <a:spLocks noGrp="1"/>
          </p:cNvSpPr>
          <p:nvPr>
            <p:ph type="pic" sz="half" idx="21"/>
          </p:nvPr>
        </p:nvSpPr>
        <p:spPr>
          <a:xfrm>
            <a:off x="2389718" y="612776"/>
            <a:ext cx="7315201" cy="4114801"/>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2389718" y="5367337"/>
            <a:ext cx="7315201" cy="804864"/>
          </a:xfrm>
          <a:prstGeom prst="rect">
            <a:avLst/>
          </a:prstGeom>
        </p:spPr>
        <p:txBody>
          <a:bodyPr/>
          <a:lstStyle>
            <a:lvl1pPr marL="0" indent="0">
              <a:spcBef>
                <a:spcPts val="400"/>
              </a:spcBef>
              <a:buSzTx/>
              <a:buFontTx/>
              <a:buNone/>
              <a:defRPr sz="1867"/>
            </a:lvl1pPr>
            <a:lvl2pPr marL="0" indent="609585">
              <a:spcBef>
                <a:spcPts val="400"/>
              </a:spcBef>
              <a:buSzTx/>
              <a:buFontTx/>
              <a:buNone/>
              <a:defRPr sz="1867"/>
            </a:lvl2pPr>
            <a:lvl3pPr marL="0" indent="1219170">
              <a:spcBef>
                <a:spcPts val="400"/>
              </a:spcBef>
              <a:buSzTx/>
              <a:buFontTx/>
              <a:buNone/>
              <a:defRPr sz="1867"/>
            </a:lvl3pPr>
            <a:lvl4pPr marL="0" indent="1828754">
              <a:spcBef>
                <a:spcPts val="400"/>
              </a:spcBef>
              <a:buSzTx/>
              <a:buFontTx/>
              <a:buNone/>
              <a:defRPr sz="1867"/>
            </a:lvl4pPr>
            <a:lvl5pPr marL="0" indent="2438339">
              <a:spcBef>
                <a:spcPts val="400"/>
              </a:spcBef>
              <a:buSzTx/>
              <a:buFontTx/>
              <a:buNone/>
              <a:defRPr sz="1867"/>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80238829"/>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2" name="Title Text"/>
          <p:cNvSpPr txBox="1">
            <a:spLocks noGrp="1"/>
          </p:cNvSpPr>
          <p:nvPr>
            <p:ph type="title"/>
          </p:nvPr>
        </p:nvSpPr>
        <p:spPr>
          <a:xfrm>
            <a:off x="1524000" y="1121833"/>
            <a:ext cx="9144000" cy="2387600"/>
          </a:xfrm>
          <a:prstGeom prst="rect">
            <a:avLst/>
          </a:prstGeom>
        </p:spPr>
        <p:txBody>
          <a:bodyPr anchor="b"/>
          <a:lstStyle>
            <a:lvl1pPr>
              <a:lnSpc>
                <a:spcPct val="90000"/>
              </a:lnSpc>
              <a:defRPr sz="8000">
                <a:solidFill>
                  <a:srgbClr val="000000"/>
                </a:solidFill>
                <a:latin typeface="Calibri Light"/>
                <a:ea typeface="Calibri Light"/>
                <a:cs typeface="Calibri Light"/>
                <a:sym typeface="Calibri Light"/>
              </a:defRPr>
            </a:lvl1pPr>
          </a:lstStyle>
          <a:p>
            <a:r>
              <a:t>Title Text</a:t>
            </a:r>
          </a:p>
        </p:txBody>
      </p:sp>
      <p:sp>
        <p:nvSpPr>
          <p:cNvPr id="93" name="Body Level One…"/>
          <p:cNvSpPr txBox="1">
            <a:spLocks noGrp="1"/>
          </p:cNvSpPr>
          <p:nvPr>
            <p:ph type="body" sz="quarter" idx="1"/>
          </p:nvPr>
        </p:nvSpPr>
        <p:spPr>
          <a:xfrm>
            <a:off x="1524000" y="3602568"/>
            <a:ext cx="9144000" cy="1655233"/>
          </a:xfrm>
          <a:prstGeom prst="rect">
            <a:avLst/>
          </a:prstGeom>
        </p:spPr>
        <p:txBody>
          <a:bodyPr/>
          <a:lstStyle>
            <a:lvl1pPr marL="0" indent="0" algn="ctr">
              <a:lnSpc>
                <a:spcPct val="90000"/>
              </a:lnSpc>
              <a:spcBef>
                <a:spcPts val="1333"/>
              </a:spcBef>
              <a:buSzTx/>
              <a:buFontTx/>
              <a:buNone/>
              <a:defRPr sz="3200">
                <a:solidFill>
                  <a:srgbClr val="000000"/>
                </a:solidFill>
                <a:latin typeface="+mn-lt"/>
                <a:ea typeface="+mn-ea"/>
                <a:cs typeface="+mn-cs"/>
                <a:sym typeface="Calibri"/>
              </a:defRPr>
            </a:lvl1pPr>
            <a:lvl2pPr marL="0" indent="609585" algn="ctr">
              <a:lnSpc>
                <a:spcPct val="90000"/>
              </a:lnSpc>
              <a:spcBef>
                <a:spcPts val="1333"/>
              </a:spcBef>
              <a:buSzTx/>
              <a:buFontTx/>
              <a:buNone/>
              <a:defRPr sz="3200">
                <a:solidFill>
                  <a:srgbClr val="000000"/>
                </a:solidFill>
                <a:latin typeface="+mn-lt"/>
                <a:ea typeface="+mn-ea"/>
                <a:cs typeface="+mn-cs"/>
                <a:sym typeface="Calibri"/>
              </a:defRPr>
            </a:lvl2pPr>
            <a:lvl3pPr marL="0" indent="1219170" algn="ctr">
              <a:lnSpc>
                <a:spcPct val="90000"/>
              </a:lnSpc>
              <a:spcBef>
                <a:spcPts val="1333"/>
              </a:spcBef>
              <a:buSzTx/>
              <a:buFontTx/>
              <a:buNone/>
              <a:defRPr sz="3200">
                <a:solidFill>
                  <a:srgbClr val="000000"/>
                </a:solidFill>
                <a:latin typeface="+mn-lt"/>
                <a:ea typeface="+mn-ea"/>
                <a:cs typeface="+mn-cs"/>
                <a:sym typeface="Calibri"/>
              </a:defRPr>
            </a:lvl3pPr>
            <a:lvl4pPr marL="0" indent="1828754" algn="ctr">
              <a:lnSpc>
                <a:spcPct val="90000"/>
              </a:lnSpc>
              <a:spcBef>
                <a:spcPts val="1333"/>
              </a:spcBef>
              <a:buSzTx/>
              <a:buFontTx/>
              <a:buNone/>
              <a:defRPr sz="3200">
                <a:solidFill>
                  <a:srgbClr val="000000"/>
                </a:solidFill>
                <a:latin typeface="+mn-lt"/>
                <a:ea typeface="+mn-ea"/>
                <a:cs typeface="+mn-cs"/>
                <a:sym typeface="Calibri"/>
              </a:defRPr>
            </a:lvl4pPr>
            <a:lvl5pPr marL="0" indent="2438339" algn="ctr">
              <a:lnSpc>
                <a:spcPct val="90000"/>
              </a:lnSpc>
              <a:spcBef>
                <a:spcPts val="1333"/>
              </a:spcBef>
              <a:buSzTx/>
              <a:buFontTx/>
              <a:buNone/>
              <a:defRPr sz="320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xfrm>
            <a:off x="8610600" y="6356350"/>
            <a:ext cx="454610" cy="461665"/>
          </a:xfrm>
          <a:prstGeom prst="rect">
            <a:avLst/>
          </a:prstGeom>
        </p:spPr>
        <p:txBody>
          <a:bodyPr anchor="t"/>
          <a:lstStyle>
            <a:lvl1pPr algn="l">
              <a:defRPr sz="24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278131603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38200" y="366184"/>
            <a:ext cx="10515600" cy="1325035"/>
          </a:xfrm>
          <a:prstGeom prst="rect">
            <a:avLst/>
          </a:prstGeom>
        </p:spPr>
        <p:txBody>
          <a:bodyPr anchor="t"/>
          <a:lstStyle>
            <a:lvl1pPr algn="l">
              <a:lnSpc>
                <a:spcPct val="90000"/>
              </a:lnSpc>
              <a:defRPr sz="5867">
                <a:solidFill>
                  <a:srgbClr val="000000"/>
                </a:solidFill>
                <a:latin typeface="Calibri Light"/>
                <a:ea typeface="Calibri Light"/>
                <a:cs typeface="Calibri Light"/>
                <a:sym typeface="Calibri Light"/>
              </a:defRPr>
            </a:lvl1pPr>
          </a:lstStyle>
          <a:p>
            <a:r>
              <a:t>Title Text</a:t>
            </a:r>
          </a:p>
        </p:txBody>
      </p:sp>
      <p:sp>
        <p:nvSpPr>
          <p:cNvPr id="102" name="Body Level One…"/>
          <p:cNvSpPr txBox="1">
            <a:spLocks noGrp="1"/>
          </p:cNvSpPr>
          <p:nvPr>
            <p:ph type="body" idx="1"/>
          </p:nvPr>
        </p:nvSpPr>
        <p:spPr>
          <a:xfrm>
            <a:off x="838200" y="1826683"/>
            <a:ext cx="10515600" cy="4349752"/>
          </a:xfrm>
          <a:prstGeom prst="rect">
            <a:avLst/>
          </a:prstGeom>
        </p:spPr>
        <p:txBody>
          <a:bodyPr/>
          <a:lstStyle>
            <a:lvl1pPr marL="304792" indent="-304792">
              <a:lnSpc>
                <a:spcPct val="90000"/>
              </a:lnSpc>
              <a:spcBef>
                <a:spcPts val="1333"/>
              </a:spcBef>
              <a:defRPr sz="3733">
                <a:solidFill>
                  <a:srgbClr val="000000"/>
                </a:solidFill>
                <a:latin typeface="+mn-lt"/>
                <a:ea typeface="+mn-ea"/>
                <a:cs typeface="+mn-cs"/>
                <a:sym typeface="Calibri"/>
              </a:defRPr>
            </a:lvl1pPr>
            <a:lvl2pPr marL="965176" indent="-355591">
              <a:lnSpc>
                <a:spcPct val="90000"/>
              </a:lnSpc>
              <a:spcBef>
                <a:spcPts val="1333"/>
              </a:spcBef>
              <a:buChar char="•"/>
              <a:defRPr sz="3733">
                <a:solidFill>
                  <a:srgbClr val="000000"/>
                </a:solidFill>
                <a:latin typeface="+mn-lt"/>
                <a:ea typeface="+mn-ea"/>
                <a:cs typeface="+mn-cs"/>
                <a:sym typeface="Calibri"/>
              </a:defRPr>
            </a:lvl2pPr>
            <a:lvl3pPr marL="1645878" indent="-426708">
              <a:lnSpc>
                <a:spcPct val="90000"/>
              </a:lnSpc>
              <a:spcBef>
                <a:spcPts val="1333"/>
              </a:spcBef>
              <a:defRPr sz="3733">
                <a:solidFill>
                  <a:srgbClr val="000000"/>
                </a:solidFill>
                <a:latin typeface="+mn-lt"/>
                <a:ea typeface="+mn-ea"/>
                <a:cs typeface="+mn-cs"/>
                <a:sym typeface="Calibri"/>
              </a:defRPr>
            </a:lvl3pPr>
            <a:lvl4pPr marL="2302876" indent="-474121">
              <a:lnSpc>
                <a:spcPct val="90000"/>
              </a:lnSpc>
              <a:spcBef>
                <a:spcPts val="1333"/>
              </a:spcBef>
              <a:buChar char="•"/>
              <a:defRPr sz="3733">
                <a:solidFill>
                  <a:srgbClr val="000000"/>
                </a:solidFill>
                <a:latin typeface="+mn-lt"/>
                <a:ea typeface="+mn-ea"/>
                <a:cs typeface="+mn-cs"/>
                <a:sym typeface="Calibri"/>
              </a:defRPr>
            </a:lvl4pPr>
            <a:lvl5pPr marL="2912461" indent="-474121">
              <a:lnSpc>
                <a:spcPct val="90000"/>
              </a:lnSpc>
              <a:spcBef>
                <a:spcPts val="1333"/>
              </a:spcBef>
              <a:buChar char="•"/>
              <a:defRPr sz="3733">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xfrm>
            <a:off x="8610600" y="6356350"/>
            <a:ext cx="454610" cy="461665"/>
          </a:xfrm>
          <a:prstGeom prst="rect">
            <a:avLst/>
          </a:prstGeom>
        </p:spPr>
        <p:txBody>
          <a:bodyPr anchor="t"/>
          <a:lstStyle>
            <a:lvl1pPr algn="l">
              <a:defRPr sz="24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45244535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831850" y="1710267"/>
            <a:ext cx="10515601" cy="2853267"/>
          </a:xfrm>
          <a:prstGeom prst="rect">
            <a:avLst/>
          </a:prstGeom>
        </p:spPr>
        <p:txBody>
          <a:bodyPr anchor="b"/>
          <a:lstStyle>
            <a:lvl1pPr algn="l">
              <a:lnSpc>
                <a:spcPct val="90000"/>
              </a:lnSpc>
              <a:defRPr sz="8000">
                <a:solidFill>
                  <a:srgbClr val="000000"/>
                </a:solidFill>
                <a:latin typeface="Calibri Light"/>
                <a:ea typeface="Calibri Light"/>
                <a:cs typeface="Calibri Light"/>
                <a:sym typeface="Calibri Light"/>
              </a:defRPr>
            </a:lvl1pPr>
          </a:lstStyle>
          <a:p>
            <a:r>
              <a:t>Title Text</a:t>
            </a:r>
          </a:p>
        </p:txBody>
      </p:sp>
      <p:sp>
        <p:nvSpPr>
          <p:cNvPr id="111" name="Body Level One…"/>
          <p:cNvSpPr txBox="1">
            <a:spLocks noGrp="1"/>
          </p:cNvSpPr>
          <p:nvPr>
            <p:ph type="body" sz="quarter" idx="1"/>
          </p:nvPr>
        </p:nvSpPr>
        <p:spPr>
          <a:xfrm>
            <a:off x="831850" y="4588934"/>
            <a:ext cx="10515601" cy="1500717"/>
          </a:xfrm>
          <a:prstGeom prst="rect">
            <a:avLst/>
          </a:prstGeom>
        </p:spPr>
        <p:txBody>
          <a:bodyPr/>
          <a:lstStyle>
            <a:lvl1pPr marL="0" indent="0">
              <a:lnSpc>
                <a:spcPct val="90000"/>
              </a:lnSpc>
              <a:spcBef>
                <a:spcPts val="1333"/>
              </a:spcBef>
              <a:buSzTx/>
              <a:buFontTx/>
              <a:buNone/>
              <a:defRPr sz="3200">
                <a:solidFill>
                  <a:srgbClr val="888888"/>
                </a:solidFill>
                <a:latin typeface="+mn-lt"/>
                <a:ea typeface="+mn-ea"/>
                <a:cs typeface="+mn-cs"/>
                <a:sym typeface="Calibri"/>
              </a:defRPr>
            </a:lvl1pPr>
            <a:lvl2pPr marL="0" indent="609585">
              <a:lnSpc>
                <a:spcPct val="90000"/>
              </a:lnSpc>
              <a:spcBef>
                <a:spcPts val="1333"/>
              </a:spcBef>
              <a:buSzTx/>
              <a:buFontTx/>
              <a:buNone/>
              <a:defRPr sz="3200">
                <a:solidFill>
                  <a:srgbClr val="888888"/>
                </a:solidFill>
                <a:latin typeface="+mn-lt"/>
                <a:ea typeface="+mn-ea"/>
                <a:cs typeface="+mn-cs"/>
                <a:sym typeface="Calibri"/>
              </a:defRPr>
            </a:lvl2pPr>
            <a:lvl3pPr marL="0" indent="1219170">
              <a:lnSpc>
                <a:spcPct val="90000"/>
              </a:lnSpc>
              <a:spcBef>
                <a:spcPts val="1333"/>
              </a:spcBef>
              <a:buSzTx/>
              <a:buFontTx/>
              <a:buNone/>
              <a:defRPr sz="3200">
                <a:solidFill>
                  <a:srgbClr val="888888"/>
                </a:solidFill>
                <a:latin typeface="+mn-lt"/>
                <a:ea typeface="+mn-ea"/>
                <a:cs typeface="+mn-cs"/>
                <a:sym typeface="Calibri"/>
              </a:defRPr>
            </a:lvl3pPr>
            <a:lvl4pPr marL="0" indent="1828754">
              <a:lnSpc>
                <a:spcPct val="90000"/>
              </a:lnSpc>
              <a:spcBef>
                <a:spcPts val="1333"/>
              </a:spcBef>
              <a:buSzTx/>
              <a:buFontTx/>
              <a:buNone/>
              <a:defRPr sz="3200">
                <a:solidFill>
                  <a:srgbClr val="888888"/>
                </a:solidFill>
                <a:latin typeface="+mn-lt"/>
                <a:ea typeface="+mn-ea"/>
                <a:cs typeface="+mn-cs"/>
                <a:sym typeface="Calibri"/>
              </a:defRPr>
            </a:lvl4pPr>
            <a:lvl5pPr marL="0" indent="2438339">
              <a:lnSpc>
                <a:spcPct val="90000"/>
              </a:lnSpc>
              <a:spcBef>
                <a:spcPts val="1333"/>
              </a:spcBef>
              <a:buSzTx/>
              <a:buFontTx/>
              <a:buNone/>
              <a:defRPr sz="3200">
                <a:solidFill>
                  <a:srgbClr val="888888"/>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8610600" y="6356350"/>
            <a:ext cx="454610" cy="461665"/>
          </a:xfrm>
          <a:prstGeom prst="rect">
            <a:avLst/>
          </a:prstGeom>
        </p:spPr>
        <p:txBody>
          <a:bodyPr anchor="t"/>
          <a:lstStyle>
            <a:lvl1pPr algn="l">
              <a:defRPr sz="24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70751701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838200" y="366184"/>
            <a:ext cx="10515600" cy="1325035"/>
          </a:xfrm>
          <a:prstGeom prst="rect">
            <a:avLst/>
          </a:prstGeom>
        </p:spPr>
        <p:txBody>
          <a:bodyPr anchor="t"/>
          <a:lstStyle>
            <a:lvl1pPr algn="l">
              <a:lnSpc>
                <a:spcPct val="90000"/>
              </a:lnSpc>
              <a:defRPr sz="5867">
                <a:solidFill>
                  <a:srgbClr val="000000"/>
                </a:solidFill>
                <a:latin typeface="Calibri Light"/>
                <a:ea typeface="Calibri Light"/>
                <a:cs typeface="Calibri Light"/>
                <a:sym typeface="Calibri Light"/>
              </a:defRPr>
            </a:lvl1pPr>
          </a:lstStyle>
          <a:p>
            <a:r>
              <a:t>Title Text</a:t>
            </a:r>
          </a:p>
        </p:txBody>
      </p:sp>
      <p:sp>
        <p:nvSpPr>
          <p:cNvPr id="120" name="Body Level One…"/>
          <p:cNvSpPr txBox="1">
            <a:spLocks noGrp="1"/>
          </p:cNvSpPr>
          <p:nvPr>
            <p:ph type="body" sz="half" idx="1"/>
          </p:nvPr>
        </p:nvSpPr>
        <p:spPr>
          <a:xfrm>
            <a:off x="838200" y="1826683"/>
            <a:ext cx="5156200" cy="4349752"/>
          </a:xfrm>
          <a:prstGeom prst="rect">
            <a:avLst/>
          </a:prstGeom>
        </p:spPr>
        <p:txBody>
          <a:bodyPr/>
          <a:lstStyle>
            <a:lvl1pPr marL="304792" indent="-304792">
              <a:lnSpc>
                <a:spcPct val="90000"/>
              </a:lnSpc>
              <a:spcBef>
                <a:spcPts val="1333"/>
              </a:spcBef>
              <a:defRPr sz="3733">
                <a:solidFill>
                  <a:srgbClr val="000000"/>
                </a:solidFill>
                <a:latin typeface="+mn-lt"/>
                <a:ea typeface="+mn-ea"/>
                <a:cs typeface="+mn-cs"/>
                <a:sym typeface="Calibri"/>
              </a:defRPr>
            </a:lvl1pPr>
            <a:lvl2pPr marL="965176" indent="-355591">
              <a:lnSpc>
                <a:spcPct val="90000"/>
              </a:lnSpc>
              <a:spcBef>
                <a:spcPts val="1333"/>
              </a:spcBef>
              <a:buChar char="•"/>
              <a:defRPr sz="3733">
                <a:solidFill>
                  <a:srgbClr val="000000"/>
                </a:solidFill>
                <a:latin typeface="+mn-lt"/>
                <a:ea typeface="+mn-ea"/>
                <a:cs typeface="+mn-cs"/>
                <a:sym typeface="Calibri"/>
              </a:defRPr>
            </a:lvl2pPr>
            <a:lvl3pPr marL="1645878" indent="-426708">
              <a:lnSpc>
                <a:spcPct val="90000"/>
              </a:lnSpc>
              <a:spcBef>
                <a:spcPts val="1333"/>
              </a:spcBef>
              <a:defRPr sz="3733">
                <a:solidFill>
                  <a:srgbClr val="000000"/>
                </a:solidFill>
                <a:latin typeface="+mn-lt"/>
                <a:ea typeface="+mn-ea"/>
                <a:cs typeface="+mn-cs"/>
                <a:sym typeface="Calibri"/>
              </a:defRPr>
            </a:lvl3pPr>
            <a:lvl4pPr marL="2302876" indent="-474121">
              <a:lnSpc>
                <a:spcPct val="90000"/>
              </a:lnSpc>
              <a:spcBef>
                <a:spcPts val="1333"/>
              </a:spcBef>
              <a:buChar char="•"/>
              <a:defRPr sz="3733">
                <a:solidFill>
                  <a:srgbClr val="000000"/>
                </a:solidFill>
                <a:latin typeface="+mn-lt"/>
                <a:ea typeface="+mn-ea"/>
                <a:cs typeface="+mn-cs"/>
                <a:sym typeface="Calibri"/>
              </a:defRPr>
            </a:lvl4pPr>
            <a:lvl5pPr marL="2912461" indent="-474121">
              <a:lnSpc>
                <a:spcPct val="90000"/>
              </a:lnSpc>
              <a:spcBef>
                <a:spcPts val="1333"/>
              </a:spcBef>
              <a:buChar char="•"/>
              <a:defRPr sz="3733">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8610600" y="6356350"/>
            <a:ext cx="454610" cy="461665"/>
          </a:xfrm>
          <a:prstGeom prst="rect">
            <a:avLst/>
          </a:prstGeom>
        </p:spPr>
        <p:txBody>
          <a:bodyPr anchor="t"/>
          <a:lstStyle>
            <a:lvl1pPr algn="l">
              <a:defRPr sz="24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59210379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_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840317" y="366184"/>
            <a:ext cx="10515601" cy="1325035"/>
          </a:xfrm>
          <a:prstGeom prst="rect">
            <a:avLst/>
          </a:prstGeom>
        </p:spPr>
        <p:txBody>
          <a:bodyPr anchor="t"/>
          <a:lstStyle>
            <a:lvl1pPr algn="l">
              <a:lnSpc>
                <a:spcPct val="90000"/>
              </a:lnSpc>
              <a:defRPr sz="5867">
                <a:solidFill>
                  <a:srgbClr val="000000"/>
                </a:solidFill>
                <a:latin typeface="Calibri Light"/>
                <a:ea typeface="Calibri Light"/>
                <a:cs typeface="Calibri Light"/>
                <a:sym typeface="Calibri Light"/>
              </a:defRPr>
            </a:lvl1pPr>
          </a:lstStyle>
          <a:p>
            <a:r>
              <a:t>Title Text</a:t>
            </a:r>
          </a:p>
        </p:txBody>
      </p:sp>
      <p:sp>
        <p:nvSpPr>
          <p:cNvPr id="129" name="Body Level One…"/>
          <p:cNvSpPr txBox="1">
            <a:spLocks noGrp="1"/>
          </p:cNvSpPr>
          <p:nvPr>
            <p:ph type="body" sz="quarter" idx="1"/>
          </p:nvPr>
        </p:nvSpPr>
        <p:spPr>
          <a:xfrm>
            <a:off x="840317" y="1680634"/>
            <a:ext cx="5158319" cy="825500"/>
          </a:xfrm>
          <a:prstGeom prst="rect">
            <a:avLst/>
          </a:prstGeom>
        </p:spPr>
        <p:txBody>
          <a:bodyPr anchor="b"/>
          <a:lstStyle>
            <a:lvl1pPr marL="0" indent="0">
              <a:lnSpc>
                <a:spcPct val="90000"/>
              </a:lnSpc>
              <a:spcBef>
                <a:spcPts val="1333"/>
              </a:spcBef>
              <a:buSzTx/>
              <a:buFontTx/>
              <a:buNone/>
              <a:defRPr sz="3200" b="1">
                <a:solidFill>
                  <a:srgbClr val="000000"/>
                </a:solidFill>
                <a:latin typeface="+mn-lt"/>
                <a:ea typeface="+mn-ea"/>
                <a:cs typeface="+mn-cs"/>
                <a:sym typeface="Calibri"/>
              </a:defRPr>
            </a:lvl1pPr>
            <a:lvl2pPr marL="0" indent="609585">
              <a:lnSpc>
                <a:spcPct val="90000"/>
              </a:lnSpc>
              <a:spcBef>
                <a:spcPts val="1333"/>
              </a:spcBef>
              <a:buSzTx/>
              <a:buFontTx/>
              <a:buNone/>
              <a:defRPr sz="3200" b="1">
                <a:solidFill>
                  <a:srgbClr val="000000"/>
                </a:solidFill>
                <a:latin typeface="+mn-lt"/>
                <a:ea typeface="+mn-ea"/>
                <a:cs typeface="+mn-cs"/>
                <a:sym typeface="Calibri"/>
              </a:defRPr>
            </a:lvl2pPr>
            <a:lvl3pPr marL="0" indent="1219170">
              <a:lnSpc>
                <a:spcPct val="90000"/>
              </a:lnSpc>
              <a:spcBef>
                <a:spcPts val="1333"/>
              </a:spcBef>
              <a:buSzTx/>
              <a:buFontTx/>
              <a:buNone/>
              <a:defRPr sz="3200" b="1">
                <a:solidFill>
                  <a:srgbClr val="000000"/>
                </a:solidFill>
                <a:latin typeface="+mn-lt"/>
                <a:ea typeface="+mn-ea"/>
                <a:cs typeface="+mn-cs"/>
                <a:sym typeface="Calibri"/>
              </a:defRPr>
            </a:lvl3pPr>
            <a:lvl4pPr marL="0" indent="1828754">
              <a:lnSpc>
                <a:spcPct val="90000"/>
              </a:lnSpc>
              <a:spcBef>
                <a:spcPts val="1333"/>
              </a:spcBef>
              <a:buSzTx/>
              <a:buFontTx/>
              <a:buNone/>
              <a:defRPr sz="3200" b="1">
                <a:solidFill>
                  <a:srgbClr val="000000"/>
                </a:solidFill>
                <a:latin typeface="+mn-lt"/>
                <a:ea typeface="+mn-ea"/>
                <a:cs typeface="+mn-cs"/>
                <a:sym typeface="Calibri"/>
              </a:defRPr>
            </a:lvl4pPr>
            <a:lvl5pPr marL="0" indent="2438339">
              <a:lnSpc>
                <a:spcPct val="90000"/>
              </a:lnSpc>
              <a:spcBef>
                <a:spcPts val="1333"/>
              </a:spcBef>
              <a:buSzTx/>
              <a:buFontTx/>
              <a:buNone/>
              <a:defRPr sz="3200" b="1">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0" name="Text Placeholder 4"/>
          <p:cNvSpPr>
            <a:spLocks noGrp="1"/>
          </p:cNvSpPr>
          <p:nvPr>
            <p:ph type="body" sz="quarter" idx="21"/>
          </p:nvPr>
        </p:nvSpPr>
        <p:spPr>
          <a:xfrm>
            <a:off x="6172200" y="1680634"/>
            <a:ext cx="5183717" cy="825500"/>
          </a:xfrm>
          <a:prstGeom prst="rect">
            <a:avLst/>
          </a:prstGeom>
        </p:spPr>
        <p:txBody>
          <a:bodyPr anchor="b"/>
          <a:lstStyle>
            <a:lvl1pPr marL="0" indent="0">
              <a:lnSpc>
                <a:spcPct val="90000"/>
              </a:lnSpc>
              <a:spcBef>
                <a:spcPts val="1333"/>
              </a:spcBef>
              <a:buSzTx/>
              <a:buFontTx/>
              <a:buNone/>
              <a:defRPr sz="2400" b="1">
                <a:solidFill>
                  <a:srgbClr val="000000"/>
                </a:solidFill>
                <a:latin typeface="+mn-lt"/>
                <a:ea typeface="+mn-ea"/>
                <a:cs typeface="+mn-cs"/>
                <a:sym typeface="Calibri"/>
              </a:defRPr>
            </a:lvl1pPr>
          </a:lstStyle>
          <a:p>
            <a:pPr marL="0" indent="0">
              <a:lnSpc>
                <a:spcPct val="90000"/>
              </a:lnSpc>
              <a:spcBef>
                <a:spcPts val="1000"/>
              </a:spcBef>
              <a:buSzTx/>
              <a:buFontTx/>
              <a:buNone/>
              <a:defRPr sz="2400" b="1">
                <a:solidFill>
                  <a:srgbClr val="000000"/>
                </a:solidFill>
                <a:latin typeface="+mn-lt"/>
                <a:ea typeface="+mn-ea"/>
                <a:cs typeface="+mn-cs"/>
                <a:sym typeface="Calibri"/>
              </a:defRPr>
            </a:pPr>
            <a:endParaRPr/>
          </a:p>
        </p:txBody>
      </p:sp>
      <p:sp>
        <p:nvSpPr>
          <p:cNvPr id="131" name="Slide Number"/>
          <p:cNvSpPr txBox="1">
            <a:spLocks noGrp="1"/>
          </p:cNvSpPr>
          <p:nvPr>
            <p:ph type="sldNum" sz="quarter" idx="2"/>
          </p:nvPr>
        </p:nvSpPr>
        <p:spPr>
          <a:xfrm>
            <a:off x="8610600" y="6356350"/>
            <a:ext cx="454610" cy="461665"/>
          </a:xfrm>
          <a:prstGeom prst="rect">
            <a:avLst/>
          </a:prstGeom>
        </p:spPr>
        <p:txBody>
          <a:bodyPr anchor="t"/>
          <a:lstStyle>
            <a:lvl1pPr algn="l">
              <a:defRPr sz="24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33683016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838200" y="366184"/>
            <a:ext cx="10515600" cy="1325035"/>
          </a:xfrm>
          <a:prstGeom prst="rect">
            <a:avLst/>
          </a:prstGeom>
        </p:spPr>
        <p:txBody>
          <a:bodyPr anchor="t"/>
          <a:lstStyle>
            <a:lvl1pPr algn="l">
              <a:lnSpc>
                <a:spcPct val="90000"/>
              </a:lnSpc>
              <a:defRPr sz="5867">
                <a:solidFill>
                  <a:srgbClr val="000000"/>
                </a:solidFill>
                <a:latin typeface="Calibri Light"/>
                <a:ea typeface="Calibri Light"/>
                <a:cs typeface="Calibri Light"/>
                <a:sym typeface="Calibri Light"/>
              </a:defRPr>
            </a:lvl1pPr>
          </a:lstStyle>
          <a:p>
            <a:r>
              <a:t>Title Text</a:t>
            </a:r>
          </a:p>
        </p:txBody>
      </p:sp>
      <p:sp>
        <p:nvSpPr>
          <p:cNvPr id="139" name="Slide Number"/>
          <p:cNvSpPr txBox="1">
            <a:spLocks noGrp="1"/>
          </p:cNvSpPr>
          <p:nvPr>
            <p:ph type="sldNum" sz="quarter" idx="2"/>
          </p:nvPr>
        </p:nvSpPr>
        <p:spPr>
          <a:xfrm>
            <a:off x="8610600" y="6356350"/>
            <a:ext cx="454610" cy="461665"/>
          </a:xfrm>
          <a:prstGeom prst="rect">
            <a:avLst/>
          </a:prstGeom>
        </p:spPr>
        <p:txBody>
          <a:bodyPr anchor="t"/>
          <a:lstStyle>
            <a:lvl1pPr algn="l">
              <a:defRPr sz="24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27917481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_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xfrm>
            <a:off x="8610600" y="6356350"/>
            <a:ext cx="454610" cy="461665"/>
          </a:xfrm>
          <a:prstGeom prst="rect">
            <a:avLst/>
          </a:prstGeom>
        </p:spPr>
        <p:txBody>
          <a:bodyPr anchor="t"/>
          <a:lstStyle>
            <a:lvl1pPr algn="l">
              <a:defRPr sz="24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03654720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840316" y="457200"/>
            <a:ext cx="3932768" cy="1600200"/>
          </a:xfrm>
          <a:prstGeom prst="rect">
            <a:avLst/>
          </a:prstGeom>
        </p:spPr>
        <p:txBody>
          <a:bodyPr anchor="b"/>
          <a:lstStyle>
            <a:lvl1pPr algn="l">
              <a:lnSpc>
                <a:spcPct val="90000"/>
              </a:lnSpc>
              <a:defRPr sz="4267">
                <a:solidFill>
                  <a:srgbClr val="000000"/>
                </a:solidFill>
                <a:latin typeface="Calibri Light"/>
                <a:ea typeface="Calibri Light"/>
                <a:cs typeface="Calibri Light"/>
                <a:sym typeface="Calibri Light"/>
              </a:defRPr>
            </a:lvl1pPr>
          </a:lstStyle>
          <a:p>
            <a:r>
              <a:t>Title Text</a:t>
            </a:r>
          </a:p>
        </p:txBody>
      </p:sp>
      <p:sp>
        <p:nvSpPr>
          <p:cNvPr id="154" name="Body Level One…"/>
          <p:cNvSpPr txBox="1">
            <a:spLocks noGrp="1"/>
          </p:cNvSpPr>
          <p:nvPr>
            <p:ph type="body" sz="half" idx="1"/>
          </p:nvPr>
        </p:nvSpPr>
        <p:spPr>
          <a:xfrm>
            <a:off x="5183717" y="988483"/>
            <a:ext cx="6172201" cy="4872568"/>
          </a:xfrm>
          <a:prstGeom prst="rect">
            <a:avLst/>
          </a:prstGeom>
        </p:spPr>
        <p:txBody>
          <a:bodyPr/>
          <a:lstStyle>
            <a:lvl1pPr marL="304792" indent="-304792">
              <a:lnSpc>
                <a:spcPct val="90000"/>
              </a:lnSpc>
              <a:spcBef>
                <a:spcPts val="1333"/>
              </a:spcBef>
              <a:defRPr>
                <a:solidFill>
                  <a:srgbClr val="000000"/>
                </a:solidFill>
                <a:latin typeface="+mn-lt"/>
                <a:ea typeface="+mn-ea"/>
                <a:cs typeface="+mn-cs"/>
                <a:sym typeface="Calibri"/>
              </a:defRPr>
            </a:lvl1pPr>
            <a:lvl2pPr marL="957919" indent="-348334">
              <a:lnSpc>
                <a:spcPct val="90000"/>
              </a:lnSpc>
              <a:spcBef>
                <a:spcPts val="1333"/>
              </a:spcBef>
              <a:buChar char="•"/>
              <a:defRPr>
                <a:solidFill>
                  <a:srgbClr val="000000"/>
                </a:solidFill>
                <a:latin typeface="+mn-lt"/>
                <a:ea typeface="+mn-ea"/>
                <a:cs typeface="+mn-cs"/>
                <a:sym typeface="Calibri"/>
              </a:defRPr>
            </a:lvl2pPr>
            <a:lvl3pPr>
              <a:lnSpc>
                <a:spcPct val="90000"/>
              </a:lnSpc>
              <a:spcBef>
                <a:spcPts val="1333"/>
              </a:spcBef>
              <a:defRPr>
                <a:solidFill>
                  <a:srgbClr val="000000"/>
                </a:solidFill>
                <a:latin typeface="+mn-lt"/>
                <a:ea typeface="+mn-ea"/>
                <a:cs typeface="+mn-cs"/>
                <a:sym typeface="Calibri"/>
              </a:defRPr>
            </a:lvl3pPr>
            <a:lvl4pPr>
              <a:lnSpc>
                <a:spcPct val="90000"/>
              </a:lnSpc>
              <a:spcBef>
                <a:spcPts val="1333"/>
              </a:spcBef>
              <a:buChar char="•"/>
              <a:defRPr>
                <a:solidFill>
                  <a:srgbClr val="000000"/>
                </a:solidFill>
                <a:latin typeface="+mn-lt"/>
                <a:ea typeface="+mn-ea"/>
                <a:cs typeface="+mn-cs"/>
                <a:sym typeface="Calibri"/>
              </a:defRPr>
            </a:lvl4pPr>
            <a:lvl5pPr>
              <a:lnSpc>
                <a:spcPct val="90000"/>
              </a:lnSpc>
              <a:spcBef>
                <a:spcPts val="1333"/>
              </a:spcBef>
              <a:buChar char="•"/>
              <a:defRPr>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5" name="Text Placeholder 3"/>
          <p:cNvSpPr>
            <a:spLocks noGrp="1"/>
          </p:cNvSpPr>
          <p:nvPr>
            <p:ph type="body" sz="quarter" idx="21"/>
          </p:nvPr>
        </p:nvSpPr>
        <p:spPr>
          <a:xfrm>
            <a:off x="840316" y="2057399"/>
            <a:ext cx="3932768" cy="3812120"/>
          </a:xfrm>
          <a:prstGeom prst="rect">
            <a:avLst/>
          </a:prstGeom>
        </p:spPr>
        <p:txBody>
          <a:bodyPr/>
          <a:lstStyle>
            <a:lvl1pPr marL="0" indent="0">
              <a:lnSpc>
                <a:spcPct val="90000"/>
              </a:lnSpc>
              <a:spcBef>
                <a:spcPts val="1333"/>
              </a:spcBef>
              <a:buSzTx/>
              <a:buFontTx/>
              <a:buNone/>
              <a:defRPr sz="1600">
                <a:solidFill>
                  <a:srgbClr val="000000"/>
                </a:solidFill>
                <a:latin typeface="+mn-lt"/>
                <a:ea typeface="+mn-ea"/>
                <a:cs typeface="+mn-cs"/>
                <a:sym typeface="Calibri"/>
              </a:defRPr>
            </a:lvl1pPr>
          </a:lstStyle>
          <a:p>
            <a:pPr marL="0" indent="0">
              <a:lnSpc>
                <a:spcPct val="90000"/>
              </a:lnSpc>
              <a:spcBef>
                <a:spcPts val="1000"/>
              </a:spcBef>
              <a:buSzTx/>
              <a:buFontTx/>
              <a:buNone/>
              <a:defRPr sz="1600">
                <a:solidFill>
                  <a:srgbClr val="000000"/>
                </a:solidFill>
                <a:latin typeface="+mn-lt"/>
                <a:ea typeface="+mn-ea"/>
                <a:cs typeface="+mn-cs"/>
                <a:sym typeface="Calibri"/>
              </a:defRPr>
            </a:pPr>
            <a:endParaRPr/>
          </a:p>
        </p:txBody>
      </p:sp>
      <p:sp>
        <p:nvSpPr>
          <p:cNvPr id="156" name="Slide Number"/>
          <p:cNvSpPr txBox="1">
            <a:spLocks noGrp="1"/>
          </p:cNvSpPr>
          <p:nvPr>
            <p:ph type="sldNum" sz="quarter" idx="2"/>
          </p:nvPr>
        </p:nvSpPr>
        <p:spPr>
          <a:xfrm>
            <a:off x="8610600" y="6356350"/>
            <a:ext cx="454610" cy="461665"/>
          </a:xfrm>
          <a:prstGeom prst="rect">
            <a:avLst/>
          </a:prstGeom>
        </p:spPr>
        <p:txBody>
          <a:bodyPr anchor="t"/>
          <a:lstStyle>
            <a:lvl1pPr algn="l">
              <a:defRPr sz="24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73784274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F2C5-ABA6-448A-89A1-22A888F97E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95CA9-4C35-4B85-BB5A-CB28BFF691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CAEF48-4C54-448C-8908-D3D41B501153}"/>
              </a:ext>
            </a:extLst>
          </p:cNvPr>
          <p:cNvSpPr>
            <a:spLocks noGrp="1"/>
          </p:cNvSpPr>
          <p:nvPr>
            <p:ph type="dt" sz="half" idx="10"/>
          </p:nvPr>
        </p:nvSpPr>
        <p:spPr/>
        <p:txBody>
          <a:bodyPr/>
          <a:lstStyle/>
          <a:p>
            <a:fld id="{97827B01-51CA-4ADC-B121-8CC46F0A484E}" type="datetimeFigureOut">
              <a:rPr lang="en-US" smtClean="0"/>
              <a:t>2/2/2021</a:t>
            </a:fld>
            <a:endParaRPr lang="en-US"/>
          </a:p>
        </p:txBody>
      </p:sp>
      <p:sp>
        <p:nvSpPr>
          <p:cNvPr id="5" name="Footer Placeholder 4">
            <a:extLst>
              <a:ext uri="{FF2B5EF4-FFF2-40B4-BE49-F238E27FC236}">
                <a16:creationId xmlns:a16="http://schemas.microsoft.com/office/drawing/2014/main" id="{8CB8C4FF-16A7-4558-94FD-98E612B54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78153-A226-4031-933D-B1B5E846B842}"/>
              </a:ext>
            </a:extLst>
          </p:cNvPr>
          <p:cNvSpPr>
            <a:spLocks noGrp="1"/>
          </p:cNvSpPr>
          <p:nvPr>
            <p:ph type="sldNum" sz="quarter" idx="12"/>
          </p:nvPr>
        </p:nvSpPr>
        <p:spPr/>
        <p:txBody>
          <a:bodyPr/>
          <a:lstStyle/>
          <a:p>
            <a:fld id="{F333D823-B83C-4718-A944-D9103687593C}" type="slidenum">
              <a:rPr lang="en-US" smtClean="0"/>
              <a:t>‹#›</a:t>
            </a:fld>
            <a:endParaRPr lang="en-US"/>
          </a:p>
        </p:txBody>
      </p:sp>
      <p:pic>
        <p:nvPicPr>
          <p:cNvPr id="7" name="Picture 6">
            <a:extLst>
              <a:ext uri="{FF2B5EF4-FFF2-40B4-BE49-F238E27FC236}">
                <a16:creationId xmlns:a16="http://schemas.microsoft.com/office/drawing/2014/main" id="{916FE4B8-4B06-47A1-A913-7A6278EBC77A}"/>
              </a:ext>
            </a:extLst>
          </p:cNvPr>
          <p:cNvPicPr>
            <a:picLocks noChangeAspect="1"/>
          </p:cNvPicPr>
          <p:nvPr userDrawn="1"/>
        </p:nvPicPr>
        <p:blipFill>
          <a:blip r:embed="rId2"/>
          <a:stretch>
            <a:fillRect/>
          </a:stretch>
        </p:blipFill>
        <p:spPr>
          <a:xfrm>
            <a:off x="9812740" y="5920065"/>
            <a:ext cx="2283725" cy="948326"/>
          </a:xfrm>
          <a:prstGeom prst="rect">
            <a:avLst/>
          </a:prstGeom>
        </p:spPr>
      </p:pic>
    </p:spTree>
    <p:extLst>
      <p:ext uri="{BB962C8B-B14F-4D97-AF65-F5344CB8AC3E}">
        <p14:creationId xmlns:p14="http://schemas.microsoft.com/office/powerpoint/2010/main" val="19035752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1_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840316" y="457200"/>
            <a:ext cx="3932768" cy="1600200"/>
          </a:xfrm>
          <a:prstGeom prst="rect">
            <a:avLst/>
          </a:prstGeom>
        </p:spPr>
        <p:txBody>
          <a:bodyPr anchor="b"/>
          <a:lstStyle>
            <a:lvl1pPr algn="l">
              <a:lnSpc>
                <a:spcPct val="90000"/>
              </a:lnSpc>
              <a:defRPr sz="4267">
                <a:solidFill>
                  <a:srgbClr val="000000"/>
                </a:solidFill>
                <a:latin typeface="Calibri Light"/>
                <a:ea typeface="Calibri Light"/>
                <a:cs typeface="Calibri Light"/>
                <a:sym typeface="Calibri Light"/>
              </a:defRPr>
            </a:lvl1pPr>
          </a:lstStyle>
          <a:p>
            <a:r>
              <a:t>Title Text</a:t>
            </a:r>
          </a:p>
        </p:txBody>
      </p:sp>
      <p:sp>
        <p:nvSpPr>
          <p:cNvPr id="164" name="Picture Placeholder 2"/>
          <p:cNvSpPr>
            <a:spLocks noGrp="1"/>
          </p:cNvSpPr>
          <p:nvPr>
            <p:ph type="pic" sz="half" idx="21"/>
          </p:nvPr>
        </p:nvSpPr>
        <p:spPr>
          <a:xfrm>
            <a:off x="5183717" y="988483"/>
            <a:ext cx="6172201" cy="4872568"/>
          </a:xfrm>
          <a:prstGeom prst="rect">
            <a:avLst/>
          </a:prstGeom>
        </p:spPr>
        <p:txBody>
          <a:bodyPr lIns="91439" rIns="91439">
            <a:noAutofit/>
          </a:bodyPr>
          <a:lstStyle/>
          <a:p>
            <a:endParaRPr/>
          </a:p>
        </p:txBody>
      </p:sp>
      <p:sp>
        <p:nvSpPr>
          <p:cNvPr id="165" name="Body Level One…"/>
          <p:cNvSpPr txBox="1">
            <a:spLocks noGrp="1"/>
          </p:cNvSpPr>
          <p:nvPr>
            <p:ph type="body" sz="quarter" idx="1"/>
          </p:nvPr>
        </p:nvSpPr>
        <p:spPr>
          <a:xfrm>
            <a:off x="840316" y="2057401"/>
            <a:ext cx="3932768" cy="3812119"/>
          </a:xfrm>
          <a:prstGeom prst="rect">
            <a:avLst/>
          </a:prstGeom>
        </p:spPr>
        <p:txBody>
          <a:bodyPr/>
          <a:lstStyle>
            <a:lvl1pPr marL="0" indent="0">
              <a:lnSpc>
                <a:spcPct val="90000"/>
              </a:lnSpc>
              <a:spcBef>
                <a:spcPts val="1333"/>
              </a:spcBef>
              <a:buSzTx/>
              <a:buFontTx/>
              <a:buNone/>
              <a:defRPr sz="2133">
                <a:solidFill>
                  <a:srgbClr val="000000"/>
                </a:solidFill>
                <a:latin typeface="+mn-lt"/>
                <a:ea typeface="+mn-ea"/>
                <a:cs typeface="+mn-cs"/>
                <a:sym typeface="Calibri"/>
              </a:defRPr>
            </a:lvl1pPr>
            <a:lvl2pPr marL="0" indent="609585">
              <a:lnSpc>
                <a:spcPct val="90000"/>
              </a:lnSpc>
              <a:spcBef>
                <a:spcPts val="1333"/>
              </a:spcBef>
              <a:buSzTx/>
              <a:buFontTx/>
              <a:buNone/>
              <a:defRPr sz="2133">
                <a:solidFill>
                  <a:srgbClr val="000000"/>
                </a:solidFill>
                <a:latin typeface="+mn-lt"/>
                <a:ea typeface="+mn-ea"/>
                <a:cs typeface="+mn-cs"/>
                <a:sym typeface="Calibri"/>
              </a:defRPr>
            </a:lvl2pPr>
            <a:lvl3pPr marL="0" indent="1219170">
              <a:lnSpc>
                <a:spcPct val="90000"/>
              </a:lnSpc>
              <a:spcBef>
                <a:spcPts val="1333"/>
              </a:spcBef>
              <a:buSzTx/>
              <a:buFontTx/>
              <a:buNone/>
              <a:defRPr sz="2133">
                <a:solidFill>
                  <a:srgbClr val="000000"/>
                </a:solidFill>
                <a:latin typeface="+mn-lt"/>
                <a:ea typeface="+mn-ea"/>
                <a:cs typeface="+mn-cs"/>
                <a:sym typeface="Calibri"/>
              </a:defRPr>
            </a:lvl3pPr>
            <a:lvl4pPr marL="0" indent="1828754">
              <a:lnSpc>
                <a:spcPct val="90000"/>
              </a:lnSpc>
              <a:spcBef>
                <a:spcPts val="1333"/>
              </a:spcBef>
              <a:buSzTx/>
              <a:buFontTx/>
              <a:buNone/>
              <a:defRPr sz="2133">
                <a:solidFill>
                  <a:srgbClr val="000000"/>
                </a:solidFill>
                <a:latin typeface="+mn-lt"/>
                <a:ea typeface="+mn-ea"/>
                <a:cs typeface="+mn-cs"/>
                <a:sym typeface="Calibri"/>
              </a:defRPr>
            </a:lvl4pPr>
            <a:lvl5pPr marL="0" indent="2438339">
              <a:lnSpc>
                <a:spcPct val="90000"/>
              </a:lnSpc>
              <a:spcBef>
                <a:spcPts val="1333"/>
              </a:spcBef>
              <a:buSzTx/>
              <a:buFontTx/>
              <a:buNone/>
              <a:defRPr sz="2133">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xfrm>
            <a:off x="8610600" y="6356350"/>
            <a:ext cx="454610" cy="461665"/>
          </a:xfrm>
          <a:prstGeom prst="rect">
            <a:avLst/>
          </a:prstGeom>
        </p:spPr>
        <p:txBody>
          <a:bodyPr anchor="t"/>
          <a:lstStyle>
            <a:lvl1pPr algn="l">
              <a:defRPr sz="24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2578117051"/>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Custom Layou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838200" y="366184"/>
            <a:ext cx="10515600" cy="1325035"/>
          </a:xfrm>
          <a:prstGeom prst="rect">
            <a:avLst/>
          </a:prstGeom>
        </p:spPr>
        <p:txBody>
          <a:bodyPr anchor="t"/>
          <a:lstStyle>
            <a:lvl1pPr algn="l">
              <a:lnSpc>
                <a:spcPct val="90000"/>
              </a:lnSpc>
              <a:defRPr sz="5867">
                <a:solidFill>
                  <a:srgbClr val="000000"/>
                </a:solidFill>
                <a:latin typeface="Calibri Light"/>
                <a:ea typeface="Calibri Light"/>
                <a:cs typeface="Calibri Light"/>
                <a:sym typeface="Calibri Light"/>
              </a:defRPr>
            </a:lvl1pPr>
          </a:lstStyle>
          <a:p>
            <a:r>
              <a:t>Title Text</a:t>
            </a:r>
          </a:p>
        </p:txBody>
      </p:sp>
      <p:sp>
        <p:nvSpPr>
          <p:cNvPr id="174" name="Slide Number"/>
          <p:cNvSpPr txBox="1">
            <a:spLocks noGrp="1"/>
          </p:cNvSpPr>
          <p:nvPr>
            <p:ph type="sldNum" sz="quarter" idx="2"/>
          </p:nvPr>
        </p:nvSpPr>
        <p:spPr>
          <a:xfrm>
            <a:off x="8404819" y="6187073"/>
            <a:ext cx="332781" cy="3385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1114719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2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1" name="Title Text"/>
          <p:cNvSpPr txBox="1">
            <a:spLocks noGrp="1"/>
          </p:cNvSpPr>
          <p:nvPr>
            <p:ph type="title"/>
          </p:nvPr>
        </p:nvSpPr>
        <p:spPr>
          <a:xfrm>
            <a:off x="1524000" y="1121833"/>
            <a:ext cx="9144000" cy="2387600"/>
          </a:xfrm>
          <a:prstGeom prst="rect">
            <a:avLst/>
          </a:prstGeom>
        </p:spPr>
        <p:txBody>
          <a:bodyPr anchor="b"/>
          <a:lstStyle>
            <a:lvl1pPr>
              <a:lnSpc>
                <a:spcPct val="90000"/>
              </a:lnSpc>
              <a:defRPr sz="8000">
                <a:solidFill>
                  <a:srgbClr val="000000"/>
                </a:solidFill>
                <a:latin typeface="Calibri Light"/>
                <a:ea typeface="Calibri Light"/>
                <a:cs typeface="Calibri Light"/>
                <a:sym typeface="Calibri Light"/>
              </a:defRPr>
            </a:lvl1pPr>
          </a:lstStyle>
          <a:p>
            <a:r>
              <a:t>Title Text</a:t>
            </a:r>
          </a:p>
        </p:txBody>
      </p:sp>
      <p:sp>
        <p:nvSpPr>
          <p:cNvPr id="182" name="Body Level One…"/>
          <p:cNvSpPr txBox="1">
            <a:spLocks noGrp="1"/>
          </p:cNvSpPr>
          <p:nvPr>
            <p:ph type="body" sz="quarter" idx="1"/>
          </p:nvPr>
        </p:nvSpPr>
        <p:spPr>
          <a:xfrm>
            <a:off x="1524000" y="3602568"/>
            <a:ext cx="9144000" cy="1655233"/>
          </a:xfrm>
          <a:prstGeom prst="rect">
            <a:avLst/>
          </a:prstGeom>
        </p:spPr>
        <p:txBody>
          <a:bodyPr/>
          <a:lstStyle>
            <a:lvl1pPr marL="0" indent="0" algn="ctr">
              <a:lnSpc>
                <a:spcPct val="90000"/>
              </a:lnSpc>
              <a:spcBef>
                <a:spcPts val="1333"/>
              </a:spcBef>
              <a:buSzTx/>
              <a:buFontTx/>
              <a:buNone/>
              <a:defRPr sz="3200">
                <a:solidFill>
                  <a:srgbClr val="000000"/>
                </a:solidFill>
                <a:latin typeface="+mn-lt"/>
                <a:ea typeface="+mn-ea"/>
                <a:cs typeface="+mn-cs"/>
                <a:sym typeface="Calibri"/>
              </a:defRPr>
            </a:lvl1pPr>
            <a:lvl2pPr marL="0" indent="609585" algn="ctr">
              <a:lnSpc>
                <a:spcPct val="90000"/>
              </a:lnSpc>
              <a:spcBef>
                <a:spcPts val="1333"/>
              </a:spcBef>
              <a:buSzTx/>
              <a:buFontTx/>
              <a:buNone/>
              <a:defRPr sz="3200">
                <a:solidFill>
                  <a:srgbClr val="000000"/>
                </a:solidFill>
                <a:latin typeface="+mn-lt"/>
                <a:ea typeface="+mn-ea"/>
                <a:cs typeface="+mn-cs"/>
                <a:sym typeface="Calibri"/>
              </a:defRPr>
            </a:lvl2pPr>
            <a:lvl3pPr marL="0" indent="1219170" algn="ctr">
              <a:lnSpc>
                <a:spcPct val="90000"/>
              </a:lnSpc>
              <a:spcBef>
                <a:spcPts val="1333"/>
              </a:spcBef>
              <a:buSzTx/>
              <a:buFontTx/>
              <a:buNone/>
              <a:defRPr sz="3200">
                <a:solidFill>
                  <a:srgbClr val="000000"/>
                </a:solidFill>
                <a:latin typeface="+mn-lt"/>
                <a:ea typeface="+mn-ea"/>
                <a:cs typeface="+mn-cs"/>
                <a:sym typeface="Calibri"/>
              </a:defRPr>
            </a:lvl3pPr>
            <a:lvl4pPr marL="0" indent="1828754" algn="ctr">
              <a:lnSpc>
                <a:spcPct val="90000"/>
              </a:lnSpc>
              <a:spcBef>
                <a:spcPts val="1333"/>
              </a:spcBef>
              <a:buSzTx/>
              <a:buFontTx/>
              <a:buNone/>
              <a:defRPr sz="3200">
                <a:solidFill>
                  <a:srgbClr val="000000"/>
                </a:solidFill>
                <a:latin typeface="+mn-lt"/>
                <a:ea typeface="+mn-ea"/>
                <a:cs typeface="+mn-cs"/>
                <a:sym typeface="Calibri"/>
              </a:defRPr>
            </a:lvl4pPr>
            <a:lvl5pPr marL="0" indent="2438339" algn="ctr">
              <a:lnSpc>
                <a:spcPct val="90000"/>
              </a:lnSpc>
              <a:spcBef>
                <a:spcPts val="1333"/>
              </a:spcBef>
              <a:buSzTx/>
              <a:buFontTx/>
              <a:buNone/>
              <a:defRPr sz="320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3" name="Slide Number"/>
          <p:cNvSpPr txBox="1">
            <a:spLocks noGrp="1"/>
          </p:cNvSpPr>
          <p:nvPr>
            <p:ph type="sldNum" sz="quarter" idx="2"/>
          </p:nvPr>
        </p:nvSpPr>
        <p:spPr>
          <a:xfrm>
            <a:off x="8610600" y="6356350"/>
            <a:ext cx="454610" cy="461665"/>
          </a:xfrm>
          <a:prstGeom prst="rect">
            <a:avLst/>
          </a:prstGeom>
        </p:spPr>
        <p:txBody>
          <a:bodyPr anchor="t"/>
          <a:lstStyle>
            <a:lvl1pPr algn="l">
              <a:defRPr sz="24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41350525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2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0" name="Title Text"/>
          <p:cNvSpPr txBox="1">
            <a:spLocks noGrp="1"/>
          </p:cNvSpPr>
          <p:nvPr>
            <p:ph type="title"/>
          </p:nvPr>
        </p:nvSpPr>
        <p:spPr>
          <a:xfrm>
            <a:off x="838200" y="366184"/>
            <a:ext cx="10515600" cy="1325035"/>
          </a:xfrm>
          <a:prstGeom prst="rect">
            <a:avLst/>
          </a:prstGeom>
        </p:spPr>
        <p:txBody>
          <a:bodyPr anchor="t"/>
          <a:lstStyle>
            <a:lvl1pPr algn="l">
              <a:lnSpc>
                <a:spcPct val="90000"/>
              </a:lnSpc>
              <a:defRPr sz="5867">
                <a:solidFill>
                  <a:srgbClr val="000000"/>
                </a:solidFill>
                <a:latin typeface="Calibri Light"/>
                <a:ea typeface="Calibri Light"/>
                <a:cs typeface="Calibri Light"/>
                <a:sym typeface="Calibri Light"/>
              </a:defRPr>
            </a:lvl1pPr>
          </a:lstStyle>
          <a:p>
            <a:r>
              <a:t>Title Text</a:t>
            </a:r>
          </a:p>
        </p:txBody>
      </p:sp>
      <p:sp>
        <p:nvSpPr>
          <p:cNvPr id="191" name="Body Level One…"/>
          <p:cNvSpPr txBox="1">
            <a:spLocks noGrp="1"/>
          </p:cNvSpPr>
          <p:nvPr>
            <p:ph type="body" idx="1"/>
          </p:nvPr>
        </p:nvSpPr>
        <p:spPr>
          <a:xfrm>
            <a:off x="838200" y="1826683"/>
            <a:ext cx="10515600" cy="4349752"/>
          </a:xfrm>
          <a:prstGeom prst="rect">
            <a:avLst/>
          </a:prstGeom>
        </p:spPr>
        <p:txBody>
          <a:bodyPr/>
          <a:lstStyle>
            <a:lvl1pPr marL="304792" indent="-304792">
              <a:lnSpc>
                <a:spcPct val="90000"/>
              </a:lnSpc>
              <a:spcBef>
                <a:spcPts val="1333"/>
              </a:spcBef>
              <a:defRPr sz="3733">
                <a:solidFill>
                  <a:srgbClr val="000000"/>
                </a:solidFill>
                <a:latin typeface="+mn-lt"/>
                <a:ea typeface="+mn-ea"/>
                <a:cs typeface="+mn-cs"/>
                <a:sym typeface="Calibri"/>
              </a:defRPr>
            </a:lvl1pPr>
            <a:lvl2pPr marL="965176" indent="-355591">
              <a:lnSpc>
                <a:spcPct val="90000"/>
              </a:lnSpc>
              <a:spcBef>
                <a:spcPts val="1333"/>
              </a:spcBef>
              <a:buChar char="•"/>
              <a:defRPr sz="3733">
                <a:solidFill>
                  <a:srgbClr val="000000"/>
                </a:solidFill>
                <a:latin typeface="+mn-lt"/>
                <a:ea typeface="+mn-ea"/>
                <a:cs typeface="+mn-cs"/>
                <a:sym typeface="Calibri"/>
              </a:defRPr>
            </a:lvl2pPr>
            <a:lvl3pPr marL="1645878" indent="-426708">
              <a:lnSpc>
                <a:spcPct val="90000"/>
              </a:lnSpc>
              <a:spcBef>
                <a:spcPts val="1333"/>
              </a:spcBef>
              <a:defRPr sz="3733">
                <a:solidFill>
                  <a:srgbClr val="000000"/>
                </a:solidFill>
                <a:latin typeface="+mn-lt"/>
                <a:ea typeface="+mn-ea"/>
                <a:cs typeface="+mn-cs"/>
                <a:sym typeface="Calibri"/>
              </a:defRPr>
            </a:lvl3pPr>
            <a:lvl4pPr marL="2302876" indent="-474121">
              <a:lnSpc>
                <a:spcPct val="90000"/>
              </a:lnSpc>
              <a:spcBef>
                <a:spcPts val="1333"/>
              </a:spcBef>
              <a:buChar char="•"/>
              <a:defRPr sz="3733">
                <a:solidFill>
                  <a:srgbClr val="000000"/>
                </a:solidFill>
                <a:latin typeface="+mn-lt"/>
                <a:ea typeface="+mn-ea"/>
                <a:cs typeface="+mn-cs"/>
                <a:sym typeface="Calibri"/>
              </a:defRPr>
            </a:lvl4pPr>
            <a:lvl5pPr marL="2912461" indent="-474121">
              <a:lnSpc>
                <a:spcPct val="90000"/>
              </a:lnSpc>
              <a:spcBef>
                <a:spcPts val="1333"/>
              </a:spcBef>
              <a:buChar char="•"/>
              <a:defRPr sz="3733">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2" name="Slide Number"/>
          <p:cNvSpPr txBox="1">
            <a:spLocks noGrp="1"/>
          </p:cNvSpPr>
          <p:nvPr>
            <p:ph type="sldNum" sz="quarter" idx="2"/>
          </p:nvPr>
        </p:nvSpPr>
        <p:spPr>
          <a:xfrm>
            <a:off x="8610600" y="6356350"/>
            <a:ext cx="454610" cy="461665"/>
          </a:xfrm>
          <a:prstGeom prst="rect">
            <a:avLst/>
          </a:prstGeom>
        </p:spPr>
        <p:txBody>
          <a:bodyPr anchor="t"/>
          <a:lstStyle>
            <a:lvl1pPr algn="l">
              <a:defRPr sz="24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18541095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2_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9" name="Title Text"/>
          <p:cNvSpPr txBox="1">
            <a:spLocks noGrp="1"/>
          </p:cNvSpPr>
          <p:nvPr>
            <p:ph type="title"/>
          </p:nvPr>
        </p:nvSpPr>
        <p:spPr>
          <a:xfrm>
            <a:off x="831850" y="1710267"/>
            <a:ext cx="10515601" cy="2853267"/>
          </a:xfrm>
          <a:prstGeom prst="rect">
            <a:avLst/>
          </a:prstGeom>
        </p:spPr>
        <p:txBody>
          <a:bodyPr anchor="b"/>
          <a:lstStyle>
            <a:lvl1pPr algn="l">
              <a:lnSpc>
                <a:spcPct val="90000"/>
              </a:lnSpc>
              <a:defRPr sz="8000">
                <a:solidFill>
                  <a:srgbClr val="000000"/>
                </a:solidFill>
                <a:latin typeface="Calibri Light"/>
                <a:ea typeface="Calibri Light"/>
                <a:cs typeface="Calibri Light"/>
                <a:sym typeface="Calibri Light"/>
              </a:defRPr>
            </a:lvl1pPr>
          </a:lstStyle>
          <a:p>
            <a:r>
              <a:t>Title Text</a:t>
            </a:r>
          </a:p>
        </p:txBody>
      </p:sp>
      <p:sp>
        <p:nvSpPr>
          <p:cNvPr id="200" name="Body Level One…"/>
          <p:cNvSpPr txBox="1">
            <a:spLocks noGrp="1"/>
          </p:cNvSpPr>
          <p:nvPr>
            <p:ph type="body" sz="quarter" idx="1"/>
          </p:nvPr>
        </p:nvSpPr>
        <p:spPr>
          <a:xfrm>
            <a:off x="831850" y="4588934"/>
            <a:ext cx="10515601" cy="1500717"/>
          </a:xfrm>
          <a:prstGeom prst="rect">
            <a:avLst/>
          </a:prstGeom>
        </p:spPr>
        <p:txBody>
          <a:bodyPr/>
          <a:lstStyle>
            <a:lvl1pPr marL="0" indent="0">
              <a:lnSpc>
                <a:spcPct val="90000"/>
              </a:lnSpc>
              <a:spcBef>
                <a:spcPts val="1333"/>
              </a:spcBef>
              <a:buSzTx/>
              <a:buFontTx/>
              <a:buNone/>
              <a:defRPr sz="3200">
                <a:solidFill>
                  <a:srgbClr val="888888"/>
                </a:solidFill>
                <a:latin typeface="+mn-lt"/>
                <a:ea typeface="+mn-ea"/>
                <a:cs typeface="+mn-cs"/>
                <a:sym typeface="Calibri"/>
              </a:defRPr>
            </a:lvl1pPr>
            <a:lvl2pPr marL="0" indent="609585">
              <a:lnSpc>
                <a:spcPct val="90000"/>
              </a:lnSpc>
              <a:spcBef>
                <a:spcPts val="1333"/>
              </a:spcBef>
              <a:buSzTx/>
              <a:buFontTx/>
              <a:buNone/>
              <a:defRPr sz="3200">
                <a:solidFill>
                  <a:srgbClr val="888888"/>
                </a:solidFill>
                <a:latin typeface="+mn-lt"/>
                <a:ea typeface="+mn-ea"/>
                <a:cs typeface="+mn-cs"/>
                <a:sym typeface="Calibri"/>
              </a:defRPr>
            </a:lvl2pPr>
            <a:lvl3pPr marL="0" indent="1219170">
              <a:lnSpc>
                <a:spcPct val="90000"/>
              </a:lnSpc>
              <a:spcBef>
                <a:spcPts val="1333"/>
              </a:spcBef>
              <a:buSzTx/>
              <a:buFontTx/>
              <a:buNone/>
              <a:defRPr sz="3200">
                <a:solidFill>
                  <a:srgbClr val="888888"/>
                </a:solidFill>
                <a:latin typeface="+mn-lt"/>
                <a:ea typeface="+mn-ea"/>
                <a:cs typeface="+mn-cs"/>
                <a:sym typeface="Calibri"/>
              </a:defRPr>
            </a:lvl3pPr>
            <a:lvl4pPr marL="0" indent="1828754">
              <a:lnSpc>
                <a:spcPct val="90000"/>
              </a:lnSpc>
              <a:spcBef>
                <a:spcPts val="1333"/>
              </a:spcBef>
              <a:buSzTx/>
              <a:buFontTx/>
              <a:buNone/>
              <a:defRPr sz="3200">
                <a:solidFill>
                  <a:srgbClr val="888888"/>
                </a:solidFill>
                <a:latin typeface="+mn-lt"/>
                <a:ea typeface="+mn-ea"/>
                <a:cs typeface="+mn-cs"/>
                <a:sym typeface="Calibri"/>
              </a:defRPr>
            </a:lvl4pPr>
            <a:lvl5pPr marL="0" indent="2438339">
              <a:lnSpc>
                <a:spcPct val="90000"/>
              </a:lnSpc>
              <a:spcBef>
                <a:spcPts val="1333"/>
              </a:spcBef>
              <a:buSzTx/>
              <a:buFontTx/>
              <a:buNone/>
              <a:defRPr sz="3200">
                <a:solidFill>
                  <a:srgbClr val="888888"/>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01" name="Slide Number"/>
          <p:cNvSpPr txBox="1">
            <a:spLocks noGrp="1"/>
          </p:cNvSpPr>
          <p:nvPr>
            <p:ph type="sldNum" sz="quarter" idx="2"/>
          </p:nvPr>
        </p:nvSpPr>
        <p:spPr>
          <a:xfrm>
            <a:off x="8610600" y="6356350"/>
            <a:ext cx="454610" cy="461665"/>
          </a:xfrm>
          <a:prstGeom prst="rect">
            <a:avLst/>
          </a:prstGeom>
        </p:spPr>
        <p:txBody>
          <a:bodyPr anchor="t"/>
          <a:lstStyle>
            <a:lvl1pPr algn="l">
              <a:defRPr sz="24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75667673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2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8" name="Title Text"/>
          <p:cNvSpPr txBox="1">
            <a:spLocks noGrp="1"/>
          </p:cNvSpPr>
          <p:nvPr>
            <p:ph type="title"/>
          </p:nvPr>
        </p:nvSpPr>
        <p:spPr>
          <a:xfrm>
            <a:off x="838200" y="366184"/>
            <a:ext cx="10515600" cy="1325035"/>
          </a:xfrm>
          <a:prstGeom prst="rect">
            <a:avLst/>
          </a:prstGeom>
        </p:spPr>
        <p:txBody>
          <a:bodyPr anchor="t"/>
          <a:lstStyle>
            <a:lvl1pPr algn="l">
              <a:lnSpc>
                <a:spcPct val="90000"/>
              </a:lnSpc>
              <a:defRPr sz="5867">
                <a:solidFill>
                  <a:srgbClr val="000000"/>
                </a:solidFill>
                <a:latin typeface="Calibri Light"/>
                <a:ea typeface="Calibri Light"/>
                <a:cs typeface="Calibri Light"/>
                <a:sym typeface="Calibri Light"/>
              </a:defRPr>
            </a:lvl1pPr>
          </a:lstStyle>
          <a:p>
            <a:r>
              <a:t>Title Text</a:t>
            </a:r>
          </a:p>
        </p:txBody>
      </p:sp>
      <p:sp>
        <p:nvSpPr>
          <p:cNvPr id="209" name="Body Level One…"/>
          <p:cNvSpPr txBox="1">
            <a:spLocks noGrp="1"/>
          </p:cNvSpPr>
          <p:nvPr>
            <p:ph type="body" sz="half" idx="1"/>
          </p:nvPr>
        </p:nvSpPr>
        <p:spPr>
          <a:xfrm>
            <a:off x="838200" y="1826683"/>
            <a:ext cx="5156200" cy="4349752"/>
          </a:xfrm>
          <a:prstGeom prst="rect">
            <a:avLst/>
          </a:prstGeom>
        </p:spPr>
        <p:txBody>
          <a:bodyPr/>
          <a:lstStyle>
            <a:lvl1pPr marL="304792" indent="-304792">
              <a:lnSpc>
                <a:spcPct val="90000"/>
              </a:lnSpc>
              <a:spcBef>
                <a:spcPts val="1333"/>
              </a:spcBef>
              <a:defRPr sz="3733">
                <a:solidFill>
                  <a:srgbClr val="000000"/>
                </a:solidFill>
                <a:latin typeface="+mn-lt"/>
                <a:ea typeface="+mn-ea"/>
                <a:cs typeface="+mn-cs"/>
                <a:sym typeface="Calibri"/>
              </a:defRPr>
            </a:lvl1pPr>
            <a:lvl2pPr marL="965176" indent="-355591">
              <a:lnSpc>
                <a:spcPct val="90000"/>
              </a:lnSpc>
              <a:spcBef>
                <a:spcPts val="1333"/>
              </a:spcBef>
              <a:buChar char="•"/>
              <a:defRPr sz="3733">
                <a:solidFill>
                  <a:srgbClr val="000000"/>
                </a:solidFill>
                <a:latin typeface="+mn-lt"/>
                <a:ea typeface="+mn-ea"/>
                <a:cs typeface="+mn-cs"/>
                <a:sym typeface="Calibri"/>
              </a:defRPr>
            </a:lvl2pPr>
            <a:lvl3pPr marL="1645878" indent="-426708">
              <a:lnSpc>
                <a:spcPct val="90000"/>
              </a:lnSpc>
              <a:spcBef>
                <a:spcPts val="1333"/>
              </a:spcBef>
              <a:defRPr sz="3733">
                <a:solidFill>
                  <a:srgbClr val="000000"/>
                </a:solidFill>
                <a:latin typeface="+mn-lt"/>
                <a:ea typeface="+mn-ea"/>
                <a:cs typeface="+mn-cs"/>
                <a:sym typeface="Calibri"/>
              </a:defRPr>
            </a:lvl3pPr>
            <a:lvl4pPr marL="2302876" indent="-474121">
              <a:lnSpc>
                <a:spcPct val="90000"/>
              </a:lnSpc>
              <a:spcBef>
                <a:spcPts val="1333"/>
              </a:spcBef>
              <a:buChar char="•"/>
              <a:defRPr sz="3733">
                <a:solidFill>
                  <a:srgbClr val="000000"/>
                </a:solidFill>
                <a:latin typeface="+mn-lt"/>
                <a:ea typeface="+mn-ea"/>
                <a:cs typeface="+mn-cs"/>
                <a:sym typeface="Calibri"/>
              </a:defRPr>
            </a:lvl4pPr>
            <a:lvl5pPr marL="2912461" indent="-474121">
              <a:lnSpc>
                <a:spcPct val="90000"/>
              </a:lnSpc>
              <a:spcBef>
                <a:spcPts val="1333"/>
              </a:spcBef>
              <a:buChar char="•"/>
              <a:defRPr sz="3733">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10" name="Slide Number"/>
          <p:cNvSpPr txBox="1">
            <a:spLocks noGrp="1"/>
          </p:cNvSpPr>
          <p:nvPr>
            <p:ph type="sldNum" sz="quarter" idx="2"/>
          </p:nvPr>
        </p:nvSpPr>
        <p:spPr>
          <a:xfrm>
            <a:off x="8610600" y="6356350"/>
            <a:ext cx="454610" cy="461665"/>
          </a:xfrm>
          <a:prstGeom prst="rect">
            <a:avLst/>
          </a:prstGeom>
        </p:spPr>
        <p:txBody>
          <a:bodyPr anchor="t"/>
          <a:lstStyle>
            <a:lvl1pPr algn="l">
              <a:defRPr sz="24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26091980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2_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7" name="Title Text"/>
          <p:cNvSpPr txBox="1">
            <a:spLocks noGrp="1"/>
          </p:cNvSpPr>
          <p:nvPr>
            <p:ph type="title"/>
          </p:nvPr>
        </p:nvSpPr>
        <p:spPr>
          <a:xfrm>
            <a:off x="840317" y="366184"/>
            <a:ext cx="10515601" cy="1325035"/>
          </a:xfrm>
          <a:prstGeom prst="rect">
            <a:avLst/>
          </a:prstGeom>
        </p:spPr>
        <p:txBody>
          <a:bodyPr anchor="t"/>
          <a:lstStyle>
            <a:lvl1pPr algn="l">
              <a:lnSpc>
                <a:spcPct val="90000"/>
              </a:lnSpc>
              <a:defRPr sz="5867">
                <a:solidFill>
                  <a:srgbClr val="000000"/>
                </a:solidFill>
                <a:latin typeface="Calibri Light"/>
                <a:ea typeface="Calibri Light"/>
                <a:cs typeface="Calibri Light"/>
                <a:sym typeface="Calibri Light"/>
              </a:defRPr>
            </a:lvl1pPr>
          </a:lstStyle>
          <a:p>
            <a:r>
              <a:t>Title Text</a:t>
            </a:r>
          </a:p>
        </p:txBody>
      </p:sp>
      <p:sp>
        <p:nvSpPr>
          <p:cNvPr id="218" name="Body Level One…"/>
          <p:cNvSpPr txBox="1">
            <a:spLocks noGrp="1"/>
          </p:cNvSpPr>
          <p:nvPr>
            <p:ph type="body" sz="quarter" idx="1"/>
          </p:nvPr>
        </p:nvSpPr>
        <p:spPr>
          <a:xfrm>
            <a:off x="840317" y="1680634"/>
            <a:ext cx="5158319" cy="825500"/>
          </a:xfrm>
          <a:prstGeom prst="rect">
            <a:avLst/>
          </a:prstGeom>
        </p:spPr>
        <p:txBody>
          <a:bodyPr anchor="b"/>
          <a:lstStyle>
            <a:lvl1pPr marL="0" indent="0">
              <a:lnSpc>
                <a:spcPct val="90000"/>
              </a:lnSpc>
              <a:spcBef>
                <a:spcPts val="1333"/>
              </a:spcBef>
              <a:buSzTx/>
              <a:buFontTx/>
              <a:buNone/>
              <a:defRPr sz="3200" b="1">
                <a:solidFill>
                  <a:srgbClr val="000000"/>
                </a:solidFill>
                <a:latin typeface="+mn-lt"/>
                <a:ea typeface="+mn-ea"/>
                <a:cs typeface="+mn-cs"/>
                <a:sym typeface="Calibri"/>
              </a:defRPr>
            </a:lvl1pPr>
            <a:lvl2pPr marL="0" indent="609585">
              <a:lnSpc>
                <a:spcPct val="90000"/>
              </a:lnSpc>
              <a:spcBef>
                <a:spcPts val="1333"/>
              </a:spcBef>
              <a:buSzTx/>
              <a:buFontTx/>
              <a:buNone/>
              <a:defRPr sz="3200" b="1">
                <a:solidFill>
                  <a:srgbClr val="000000"/>
                </a:solidFill>
                <a:latin typeface="+mn-lt"/>
                <a:ea typeface="+mn-ea"/>
                <a:cs typeface="+mn-cs"/>
                <a:sym typeface="Calibri"/>
              </a:defRPr>
            </a:lvl2pPr>
            <a:lvl3pPr marL="0" indent="1219170">
              <a:lnSpc>
                <a:spcPct val="90000"/>
              </a:lnSpc>
              <a:spcBef>
                <a:spcPts val="1333"/>
              </a:spcBef>
              <a:buSzTx/>
              <a:buFontTx/>
              <a:buNone/>
              <a:defRPr sz="3200" b="1">
                <a:solidFill>
                  <a:srgbClr val="000000"/>
                </a:solidFill>
                <a:latin typeface="+mn-lt"/>
                <a:ea typeface="+mn-ea"/>
                <a:cs typeface="+mn-cs"/>
                <a:sym typeface="Calibri"/>
              </a:defRPr>
            </a:lvl3pPr>
            <a:lvl4pPr marL="0" indent="1828754">
              <a:lnSpc>
                <a:spcPct val="90000"/>
              </a:lnSpc>
              <a:spcBef>
                <a:spcPts val="1333"/>
              </a:spcBef>
              <a:buSzTx/>
              <a:buFontTx/>
              <a:buNone/>
              <a:defRPr sz="3200" b="1">
                <a:solidFill>
                  <a:srgbClr val="000000"/>
                </a:solidFill>
                <a:latin typeface="+mn-lt"/>
                <a:ea typeface="+mn-ea"/>
                <a:cs typeface="+mn-cs"/>
                <a:sym typeface="Calibri"/>
              </a:defRPr>
            </a:lvl4pPr>
            <a:lvl5pPr marL="0" indent="2438339">
              <a:lnSpc>
                <a:spcPct val="90000"/>
              </a:lnSpc>
              <a:spcBef>
                <a:spcPts val="1333"/>
              </a:spcBef>
              <a:buSzTx/>
              <a:buFontTx/>
              <a:buNone/>
              <a:defRPr sz="3200" b="1">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19" name="Text Placeholder 4"/>
          <p:cNvSpPr>
            <a:spLocks noGrp="1"/>
          </p:cNvSpPr>
          <p:nvPr>
            <p:ph type="body" sz="quarter" idx="21"/>
          </p:nvPr>
        </p:nvSpPr>
        <p:spPr>
          <a:xfrm>
            <a:off x="6172200" y="1680634"/>
            <a:ext cx="5183717" cy="825500"/>
          </a:xfrm>
          <a:prstGeom prst="rect">
            <a:avLst/>
          </a:prstGeom>
        </p:spPr>
        <p:txBody>
          <a:bodyPr anchor="b"/>
          <a:lstStyle>
            <a:lvl1pPr marL="0" indent="0">
              <a:lnSpc>
                <a:spcPct val="90000"/>
              </a:lnSpc>
              <a:spcBef>
                <a:spcPts val="1333"/>
              </a:spcBef>
              <a:buSzTx/>
              <a:buFontTx/>
              <a:buNone/>
              <a:defRPr sz="2400" b="1">
                <a:solidFill>
                  <a:srgbClr val="000000"/>
                </a:solidFill>
                <a:latin typeface="+mn-lt"/>
                <a:ea typeface="+mn-ea"/>
                <a:cs typeface="+mn-cs"/>
                <a:sym typeface="Calibri"/>
              </a:defRPr>
            </a:lvl1pPr>
          </a:lstStyle>
          <a:p>
            <a:pPr marL="0" indent="0">
              <a:lnSpc>
                <a:spcPct val="90000"/>
              </a:lnSpc>
              <a:spcBef>
                <a:spcPts val="1000"/>
              </a:spcBef>
              <a:buSzTx/>
              <a:buFontTx/>
              <a:buNone/>
              <a:defRPr sz="2400" b="1">
                <a:solidFill>
                  <a:srgbClr val="000000"/>
                </a:solidFill>
                <a:latin typeface="+mn-lt"/>
                <a:ea typeface="+mn-ea"/>
                <a:cs typeface="+mn-cs"/>
                <a:sym typeface="Calibri"/>
              </a:defRPr>
            </a:pPr>
            <a:endParaRPr/>
          </a:p>
        </p:txBody>
      </p:sp>
      <p:sp>
        <p:nvSpPr>
          <p:cNvPr id="220" name="Slide Number"/>
          <p:cNvSpPr txBox="1">
            <a:spLocks noGrp="1"/>
          </p:cNvSpPr>
          <p:nvPr>
            <p:ph type="sldNum" sz="quarter" idx="2"/>
          </p:nvPr>
        </p:nvSpPr>
        <p:spPr>
          <a:xfrm>
            <a:off x="8610600" y="6356350"/>
            <a:ext cx="454610" cy="461665"/>
          </a:xfrm>
          <a:prstGeom prst="rect">
            <a:avLst/>
          </a:prstGeom>
        </p:spPr>
        <p:txBody>
          <a:bodyPr anchor="t"/>
          <a:lstStyle>
            <a:lvl1pPr algn="l">
              <a:defRPr sz="24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06058687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2_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7" name="Title Text"/>
          <p:cNvSpPr txBox="1">
            <a:spLocks noGrp="1"/>
          </p:cNvSpPr>
          <p:nvPr>
            <p:ph type="title"/>
          </p:nvPr>
        </p:nvSpPr>
        <p:spPr>
          <a:xfrm>
            <a:off x="838200" y="366184"/>
            <a:ext cx="10515600" cy="1325035"/>
          </a:xfrm>
          <a:prstGeom prst="rect">
            <a:avLst/>
          </a:prstGeom>
        </p:spPr>
        <p:txBody>
          <a:bodyPr anchor="t"/>
          <a:lstStyle>
            <a:lvl1pPr algn="l">
              <a:lnSpc>
                <a:spcPct val="90000"/>
              </a:lnSpc>
              <a:defRPr sz="5867">
                <a:solidFill>
                  <a:srgbClr val="000000"/>
                </a:solidFill>
                <a:latin typeface="Calibri Light"/>
                <a:ea typeface="Calibri Light"/>
                <a:cs typeface="Calibri Light"/>
                <a:sym typeface="Calibri Light"/>
              </a:defRPr>
            </a:lvl1pPr>
          </a:lstStyle>
          <a:p>
            <a:r>
              <a:t>Title Text</a:t>
            </a:r>
          </a:p>
        </p:txBody>
      </p:sp>
      <p:sp>
        <p:nvSpPr>
          <p:cNvPr id="228" name="Slide Number"/>
          <p:cNvSpPr txBox="1">
            <a:spLocks noGrp="1"/>
          </p:cNvSpPr>
          <p:nvPr>
            <p:ph type="sldNum" sz="quarter" idx="2"/>
          </p:nvPr>
        </p:nvSpPr>
        <p:spPr>
          <a:xfrm>
            <a:off x="8610600" y="6356350"/>
            <a:ext cx="454610" cy="461665"/>
          </a:xfrm>
          <a:prstGeom prst="rect">
            <a:avLst/>
          </a:prstGeom>
        </p:spPr>
        <p:txBody>
          <a:bodyPr anchor="t"/>
          <a:lstStyle>
            <a:lvl1pPr algn="l">
              <a:defRPr sz="24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2768414465"/>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2_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5" name="Slide Number"/>
          <p:cNvSpPr txBox="1">
            <a:spLocks noGrp="1"/>
          </p:cNvSpPr>
          <p:nvPr>
            <p:ph type="sldNum" sz="quarter" idx="2"/>
          </p:nvPr>
        </p:nvSpPr>
        <p:spPr>
          <a:xfrm>
            <a:off x="8610600" y="6356350"/>
            <a:ext cx="454610" cy="461665"/>
          </a:xfrm>
          <a:prstGeom prst="rect">
            <a:avLst/>
          </a:prstGeom>
        </p:spPr>
        <p:txBody>
          <a:bodyPr anchor="t"/>
          <a:lstStyle>
            <a:lvl1pPr algn="l">
              <a:defRPr sz="24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640984568"/>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2_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2" name="Title Text"/>
          <p:cNvSpPr txBox="1">
            <a:spLocks noGrp="1"/>
          </p:cNvSpPr>
          <p:nvPr>
            <p:ph type="title"/>
          </p:nvPr>
        </p:nvSpPr>
        <p:spPr>
          <a:xfrm>
            <a:off x="840316" y="457200"/>
            <a:ext cx="3932768" cy="1600200"/>
          </a:xfrm>
          <a:prstGeom prst="rect">
            <a:avLst/>
          </a:prstGeom>
        </p:spPr>
        <p:txBody>
          <a:bodyPr anchor="b"/>
          <a:lstStyle>
            <a:lvl1pPr algn="l">
              <a:lnSpc>
                <a:spcPct val="90000"/>
              </a:lnSpc>
              <a:defRPr sz="4267">
                <a:solidFill>
                  <a:srgbClr val="000000"/>
                </a:solidFill>
                <a:latin typeface="Calibri Light"/>
                <a:ea typeface="Calibri Light"/>
                <a:cs typeface="Calibri Light"/>
                <a:sym typeface="Calibri Light"/>
              </a:defRPr>
            </a:lvl1pPr>
          </a:lstStyle>
          <a:p>
            <a:r>
              <a:t>Title Text</a:t>
            </a:r>
          </a:p>
        </p:txBody>
      </p:sp>
      <p:sp>
        <p:nvSpPr>
          <p:cNvPr id="243" name="Body Level One…"/>
          <p:cNvSpPr txBox="1">
            <a:spLocks noGrp="1"/>
          </p:cNvSpPr>
          <p:nvPr>
            <p:ph type="body" sz="half" idx="1"/>
          </p:nvPr>
        </p:nvSpPr>
        <p:spPr>
          <a:xfrm>
            <a:off x="5183717" y="988483"/>
            <a:ext cx="6172201" cy="4872568"/>
          </a:xfrm>
          <a:prstGeom prst="rect">
            <a:avLst/>
          </a:prstGeom>
        </p:spPr>
        <p:txBody>
          <a:bodyPr/>
          <a:lstStyle>
            <a:lvl1pPr marL="304792" indent="-304792">
              <a:lnSpc>
                <a:spcPct val="90000"/>
              </a:lnSpc>
              <a:spcBef>
                <a:spcPts val="1333"/>
              </a:spcBef>
              <a:defRPr>
                <a:solidFill>
                  <a:srgbClr val="000000"/>
                </a:solidFill>
                <a:latin typeface="+mn-lt"/>
                <a:ea typeface="+mn-ea"/>
                <a:cs typeface="+mn-cs"/>
                <a:sym typeface="Calibri"/>
              </a:defRPr>
            </a:lvl1pPr>
            <a:lvl2pPr marL="957919" indent="-348334">
              <a:lnSpc>
                <a:spcPct val="90000"/>
              </a:lnSpc>
              <a:spcBef>
                <a:spcPts val="1333"/>
              </a:spcBef>
              <a:buChar char="•"/>
              <a:defRPr>
                <a:solidFill>
                  <a:srgbClr val="000000"/>
                </a:solidFill>
                <a:latin typeface="+mn-lt"/>
                <a:ea typeface="+mn-ea"/>
                <a:cs typeface="+mn-cs"/>
                <a:sym typeface="Calibri"/>
              </a:defRPr>
            </a:lvl2pPr>
            <a:lvl3pPr>
              <a:lnSpc>
                <a:spcPct val="90000"/>
              </a:lnSpc>
              <a:spcBef>
                <a:spcPts val="1333"/>
              </a:spcBef>
              <a:defRPr>
                <a:solidFill>
                  <a:srgbClr val="000000"/>
                </a:solidFill>
                <a:latin typeface="+mn-lt"/>
                <a:ea typeface="+mn-ea"/>
                <a:cs typeface="+mn-cs"/>
                <a:sym typeface="Calibri"/>
              </a:defRPr>
            </a:lvl3pPr>
            <a:lvl4pPr>
              <a:lnSpc>
                <a:spcPct val="90000"/>
              </a:lnSpc>
              <a:spcBef>
                <a:spcPts val="1333"/>
              </a:spcBef>
              <a:buChar char="•"/>
              <a:defRPr>
                <a:solidFill>
                  <a:srgbClr val="000000"/>
                </a:solidFill>
                <a:latin typeface="+mn-lt"/>
                <a:ea typeface="+mn-ea"/>
                <a:cs typeface="+mn-cs"/>
                <a:sym typeface="Calibri"/>
              </a:defRPr>
            </a:lvl4pPr>
            <a:lvl5pPr>
              <a:lnSpc>
                <a:spcPct val="90000"/>
              </a:lnSpc>
              <a:spcBef>
                <a:spcPts val="1333"/>
              </a:spcBef>
              <a:buChar char="•"/>
              <a:defRPr>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44" name="Text Placeholder 3"/>
          <p:cNvSpPr>
            <a:spLocks noGrp="1"/>
          </p:cNvSpPr>
          <p:nvPr>
            <p:ph type="body" sz="quarter" idx="21"/>
          </p:nvPr>
        </p:nvSpPr>
        <p:spPr>
          <a:xfrm>
            <a:off x="840316" y="2057399"/>
            <a:ext cx="3932768" cy="3812120"/>
          </a:xfrm>
          <a:prstGeom prst="rect">
            <a:avLst/>
          </a:prstGeom>
        </p:spPr>
        <p:txBody>
          <a:bodyPr/>
          <a:lstStyle>
            <a:lvl1pPr marL="0" indent="0">
              <a:lnSpc>
                <a:spcPct val="90000"/>
              </a:lnSpc>
              <a:spcBef>
                <a:spcPts val="1333"/>
              </a:spcBef>
              <a:buSzTx/>
              <a:buFontTx/>
              <a:buNone/>
              <a:defRPr sz="1600">
                <a:solidFill>
                  <a:srgbClr val="000000"/>
                </a:solidFill>
                <a:latin typeface="+mn-lt"/>
                <a:ea typeface="+mn-ea"/>
                <a:cs typeface="+mn-cs"/>
                <a:sym typeface="Calibri"/>
              </a:defRPr>
            </a:lvl1pPr>
          </a:lstStyle>
          <a:p>
            <a:pPr marL="0" indent="0">
              <a:lnSpc>
                <a:spcPct val="90000"/>
              </a:lnSpc>
              <a:spcBef>
                <a:spcPts val="1000"/>
              </a:spcBef>
              <a:buSzTx/>
              <a:buFontTx/>
              <a:buNone/>
              <a:defRPr sz="1600">
                <a:solidFill>
                  <a:srgbClr val="000000"/>
                </a:solidFill>
                <a:latin typeface="+mn-lt"/>
                <a:ea typeface="+mn-ea"/>
                <a:cs typeface="+mn-cs"/>
                <a:sym typeface="Calibri"/>
              </a:defRPr>
            </a:pPr>
            <a:endParaRPr/>
          </a:p>
        </p:txBody>
      </p:sp>
      <p:sp>
        <p:nvSpPr>
          <p:cNvPr id="245" name="Slide Number"/>
          <p:cNvSpPr txBox="1">
            <a:spLocks noGrp="1"/>
          </p:cNvSpPr>
          <p:nvPr>
            <p:ph type="sldNum" sz="quarter" idx="2"/>
          </p:nvPr>
        </p:nvSpPr>
        <p:spPr>
          <a:xfrm>
            <a:off x="8610600" y="6356350"/>
            <a:ext cx="454610" cy="461665"/>
          </a:xfrm>
          <a:prstGeom prst="rect">
            <a:avLst/>
          </a:prstGeom>
        </p:spPr>
        <p:txBody>
          <a:bodyPr anchor="t"/>
          <a:lstStyle>
            <a:lvl1pPr algn="l">
              <a:defRPr sz="24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429382248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E914-E281-4AC5-BE98-516EBDCAC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6EA397-2B90-4F90-AABC-5A72C3C746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B4008C-A308-47D1-ABB1-A09FD01A2C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9B0D2B-739E-4EE7-8E4A-ED98EE4D5ECF}"/>
              </a:ext>
            </a:extLst>
          </p:cNvPr>
          <p:cNvSpPr>
            <a:spLocks noGrp="1"/>
          </p:cNvSpPr>
          <p:nvPr>
            <p:ph type="dt" sz="half" idx="10"/>
          </p:nvPr>
        </p:nvSpPr>
        <p:spPr/>
        <p:txBody>
          <a:bodyPr/>
          <a:lstStyle/>
          <a:p>
            <a:fld id="{97827B01-51CA-4ADC-B121-8CC46F0A484E}" type="datetimeFigureOut">
              <a:rPr lang="en-US" smtClean="0"/>
              <a:t>2/2/2021</a:t>
            </a:fld>
            <a:endParaRPr lang="en-US"/>
          </a:p>
        </p:txBody>
      </p:sp>
      <p:sp>
        <p:nvSpPr>
          <p:cNvPr id="6" name="Footer Placeholder 5">
            <a:extLst>
              <a:ext uri="{FF2B5EF4-FFF2-40B4-BE49-F238E27FC236}">
                <a16:creationId xmlns:a16="http://schemas.microsoft.com/office/drawing/2014/main" id="{AD400B1A-E2A6-40F1-A0B8-7DFE909A28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1A3222-74A9-4422-AF32-DAE2881826EF}"/>
              </a:ext>
            </a:extLst>
          </p:cNvPr>
          <p:cNvSpPr>
            <a:spLocks noGrp="1"/>
          </p:cNvSpPr>
          <p:nvPr>
            <p:ph type="sldNum" sz="quarter" idx="12"/>
          </p:nvPr>
        </p:nvSpPr>
        <p:spPr/>
        <p:txBody>
          <a:bodyPr/>
          <a:lstStyle/>
          <a:p>
            <a:fld id="{F333D823-B83C-4718-A944-D9103687593C}" type="slidenum">
              <a:rPr lang="en-US" smtClean="0"/>
              <a:t>‹#›</a:t>
            </a:fld>
            <a:endParaRPr lang="en-US"/>
          </a:p>
        </p:txBody>
      </p:sp>
    </p:spTree>
    <p:extLst>
      <p:ext uri="{BB962C8B-B14F-4D97-AF65-F5344CB8AC3E}">
        <p14:creationId xmlns:p14="http://schemas.microsoft.com/office/powerpoint/2010/main" val="8507268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2_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2" name="Title Text"/>
          <p:cNvSpPr txBox="1">
            <a:spLocks noGrp="1"/>
          </p:cNvSpPr>
          <p:nvPr>
            <p:ph type="title"/>
          </p:nvPr>
        </p:nvSpPr>
        <p:spPr>
          <a:xfrm>
            <a:off x="840316" y="457200"/>
            <a:ext cx="3932768" cy="1600200"/>
          </a:xfrm>
          <a:prstGeom prst="rect">
            <a:avLst/>
          </a:prstGeom>
        </p:spPr>
        <p:txBody>
          <a:bodyPr anchor="b"/>
          <a:lstStyle>
            <a:lvl1pPr algn="l">
              <a:lnSpc>
                <a:spcPct val="90000"/>
              </a:lnSpc>
              <a:defRPr sz="4267">
                <a:solidFill>
                  <a:srgbClr val="000000"/>
                </a:solidFill>
                <a:latin typeface="Calibri Light"/>
                <a:ea typeface="Calibri Light"/>
                <a:cs typeface="Calibri Light"/>
                <a:sym typeface="Calibri Light"/>
              </a:defRPr>
            </a:lvl1pPr>
          </a:lstStyle>
          <a:p>
            <a:r>
              <a:t>Title Text</a:t>
            </a:r>
          </a:p>
        </p:txBody>
      </p:sp>
      <p:sp>
        <p:nvSpPr>
          <p:cNvPr id="253" name="Picture Placeholder 2"/>
          <p:cNvSpPr>
            <a:spLocks noGrp="1"/>
          </p:cNvSpPr>
          <p:nvPr>
            <p:ph type="pic" sz="half" idx="21"/>
          </p:nvPr>
        </p:nvSpPr>
        <p:spPr>
          <a:xfrm>
            <a:off x="5183717" y="988483"/>
            <a:ext cx="6172201" cy="4872568"/>
          </a:xfrm>
          <a:prstGeom prst="rect">
            <a:avLst/>
          </a:prstGeom>
        </p:spPr>
        <p:txBody>
          <a:bodyPr lIns="91439" rIns="91439">
            <a:noAutofit/>
          </a:bodyPr>
          <a:lstStyle/>
          <a:p>
            <a:endParaRPr/>
          </a:p>
        </p:txBody>
      </p:sp>
      <p:sp>
        <p:nvSpPr>
          <p:cNvPr id="254" name="Body Level One…"/>
          <p:cNvSpPr txBox="1">
            <a:spLocks noGrp="1"/>
          </p:cNvSpPr>
          <p:nvPr>
            <p:ph type="body" sz="quarter" idx="1"/>
          </p:nvPr>
        </p:nvSpPr>
        <p:spPr>
          <a:xfrm>
            <a:off x="840316" y="2057401"/>
            <a:ext cx="3932768" cy="3812119"/>
          </a:xfrm>
          <a:prstGeom prst="rect">
            <a:avLst/>
          </a:prstGeom>
        </p:spPr>
        <p:txBody>
          <a:bodyPr/>
          <a:lstStyle>
            <a:lvl1pPr marL="0" indent="0">
              <a:lnSpc>
                <a:spcPct val="90000"/>
              </a:lnSpc>
              <a:spcBef>
                <a:spcPts val="1333"/>
              </a:spcBef>
              <a:buSzTx/>
              <a:buFontTx/>
              <a:buNone/>
              <a:defRPr sz="2133">
                <a:solidFill>
                  <a:srgbClr val="000000"/>
                </a:solidFill>
                <a:latin typeface="+mn-lt"/>
                <a:ea typeface="+mn-ea"/>
                <a:cs typeface="+mn-cs"/>
                <a:sym typeface="Calibri"/>
              </a:defRPr>
            </a:lvl1pPr>
            <a:lvl2pPr marL="0" indent="609585">
              <a:lnSpc>
                <a:spcPct val="90000"/>
              </a:lnSpc>
              <a:spcBef>
                <a:spcPts val="1333"/>
              </a:spcBef>
              <a:buSzTx/>
              <a:buFontTx/>
              <a:buNone/>
              <a:defRPr sz="2133">
                <a:solidFill>
                  <a:srgbClr val="000000"/>
                </a:solidFill>
                <a:latin typeface="+mn-lt"/>
                <a:ea typeface="+mn-ea"/>
                <a:cs typeface="+mn-cs"/>
                <a:sym typeface="Calibri"/>
              </a:defRPr>
            </a:lvl2pPr>
            <a:lvl3pPr marL="0" indent="1219170">
              <a:lnSpc>
                <a:spcPct val="90000"/>
              </a:lnSpc>
              <a:spcBef>
                <a:spcPts val="1333"/>
              </a:spcBef>
              <a:buSzTx/>
              <a:buFontTx/>
              <a:buNone/>
              <a:defRPr sz="2133">
                <a:solidFill>
                  <a:srgbClr val="000000"/>
                </a:solidFill>
                <a:latin typeface="+mn-lt"/>
                <a:ea typeface="+mn-ea"/>
                <a:cs typeface="+mn-cs"/>
                <a:sym typeface="Calibri"/>
              </a:defRPr>
            </a:lvl3pPr>
            <a:lvl4pPr marL="0" indent="1828754">
              <a:lnSpc>
                <a:spcPct val="90000"/>
              </a:lnSpc>
              <a:spcBef>
                <a:spcPts val="1333"/>
              </a:spcBef>
              <a:buSzTx/>
              <a:buFontTx/>
              <a:buNone/>
              <a:defRPr sz="2133">
                <a:solidFill>
                  <a:srgbClr val="000000"/>
                </a:solidFill>
                <a:latin typeface="+mn-lt"/>
                <a:ea typeface="+mn-ea"/>
                <a:cs typeface="+mn-cs"/>
                <a:sym typeface="Calibri"/>
              </a:defRPr>
            </a:lvl4pPr>
            <a:lvl5pPr marL="0" indent="2438339">
              <a:lnSpc>
                <a:spcPct val="90000"/>
              </a:lnSpc>
              <a:spcBef>
                <a:spcPts val="1333"/>
              </a:spcBef>
              <a:buSzTx/>
              <a:buFontTx/>
              <a:buNone/>
              <a:defRPr sz="2133">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55" name="Slide Number"/>
          <p:cNvSpPr txBox="1">
            <a:spLocks noGrp="1"/>
          </p:cNvSpPr>
          <p:nvPr>
            <p:ph type="sldNum" sz="quarter" idx="2"/>
          </p:nvPr>
        </p:nvSpPr>
        <p:spPr>
          <a:xfrm>
            <a:off x="8610600" y="6356350"/>
            <a:ext cx="454610" cy="461665"/>
          </a:xfrm>
          <a:prstGeom prst="rect">
            <a:avLst/>
          </a:prstGeom>
        </p:spPr>
        <p:txBody>
          <a:bodyPr anchor="t"/>
          <a:lstStyle>
            <a:lvl1pPr algn="l">
              <a:defRPr sz="24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676930011"/>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4E53C1F-08D7-419B-932C-363678745F63}"/>
              </a:ext>
            </a:extLst>
          </p:cNvPr>
          <p:cNvSpPr>
            <a:spLocks noGrp="1"/>
          </p:cNvSpPr>
          <p:nvPr>
            <p:ph type="dt" sz="half" idx="10"/>
          </p:nvPr>
        </p:nvSpPr>
        <p:spPr/>
        <p:txBody>
          <a:bodyPr/>
          <a:lstStyle>
            <a:lvl1pPr>
              <a:defRPr/>
            </a:lvl1pPr>
          </a:lstStyle>
          <a:p>
            <a:fld id="{EC33C41E-6CB0-4529-8764-C30CBF564420}" type="datetimeFigureOut">
              <a:rPr lang="en-US" altLang="en-US"/>
              <a:pPr/>
              <a:t>2/2/2021</a:t>
            </a:fld>
            <a:endParaRPr lang="en-US" altLang="en-US"/>
          </a:p>
        </p:txBody>
      </p:sp>
      <p:sp>
        <p:nvSpPr>
          <p:cNvPr id="5" name="Footer Placeholder 4">
            <a:extLst>
              <a:ext uri="{FF2B5EF4-FFF2-40B4-BE49-F238E27FC236}">
                <a16:creationId xmlns:a16="http://schemas.microsoft.com/office/drawing/2014/main" id="{27332EA2-5213-4A90-B733-38C91512BA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BAE441-CDE2-4F9D-8F64-E0B0D4109994}"/>
              </a:ext>
            </a:extLst>
          </p:cNvPr>
          <p:cNvSpPr>
            <a:spLocks noGrp="1"/>
          </p:cNvSpPr>
          <p:nvPr>
            <p:ph type="sldNum" sz="quarter" idx="12"/>
          </p:nvPr>
        </p:nvSpPr>
        <p:spPr/>
        <p:txBody>
          <a:bodyPr/>
          <a:lstStyle>
            <a:lvl1pPr>
              <a:defRPr/>
            </a:lvl1pPr>
          </a:lstStyle>
          <a:p>
            <a:fld id="{CD5C9DD9-DC2B-4C82-913F-CA6F6FE7E492}" type="slidenum">
              <a:rPr lang="en-US" altLang="en-US"/>
              <a:pPr/>
              <a:t>‹#›</a:t>
            </a:fld>
            <a:endParaRPr lang="en-US" altLang="en-US"/>
          </a:p>
        </p:txBody>
      </p:sp>
    </p:spTree>
    <p:extLst>
      <p:ext uri="{BB962C8B-B14F-4D97-AF65-F5344CB8AC3E}">
        <p14:creationId xmlns:p14="http://schemas.microsoft.com/office/powerpoint/2010/main" val="25482565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062B1-0AC8-4A60-955D-F8D05673157E}"/>
              </a:ext>
            </a:extLst>
          </p:cNvPr>
          <p:cNvSpPr>
            <a:spLocks noGrp="1"/>
          </p:cNvSpPr>
          <p:nvPr>
            <p:ph type="dt" sz="half" idx="10"/>
          </p:nvPr>
        </p:nvSpPr>
        <p:spPr/>
        <p:txBody>
          <a:bodyPr/>
          <a:lstStyle>
            <a:lvl1pPr>
              <a:defRPr/>
            </a:lvl1pPr>
          </a:lstStyle>
          <a:p>
            <a:fld id="{123C0024-9007-4AD1-8F00-24259445442F}" type="datetimeFigureOut">
              <a:rPr lang="en-US" altLang="en-US"/>
              <a:pPr/>
              <a:t>2/2/2021</a:t>
            </a:fld>
            <a:endParaRPr lang="en-US" altLang="en-US"/>
          </a:p>
        </p:txBody>
      </p:sp>
      <p:sp>
        <p:nvSpPr>
          <p:cNvPr id="5" name="Footer Placeholder 4">
            <a:extLst>
              <a:ext uri="{FF2B5EF4-FFF2-40B4-BE49-F238E27FC236}">
                <a16:creationId xmlns:a16="http://schemas.microsoft.com/office/drawing/2014/main" id="{E667F9A9-8BC1-4375-9711-6A12C54D9E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DFB88C-3C12-4E56-A235-BB2A66B2DBC5}"/>
              </a:ext>
            </a:extLst>
          </p:cNvPr>
          <p:cNvSpPr>
            <a:spLocks noGrp="1"/>
          </p:cNvSpPr>
          <p:nvPr>
            <p:ph type="sldNum" sz="quarter" idx="12"/>
          </p:nvPr>
        </p:nvSpPr>
        <p:spPr/>
        <p:txBody>
          <a:bodyPr/>
          <a:lstStyle>
            <a:lvl1pPr>
              <a:defRPr/>
            </a:lvl1pPr>
          </a:lstStyle>
          <a:p>
            <a:fld id="{79EC4050-3F6D-403B-A84F-CF68B606BA02}" type="slidenum">
              <a:rPr lang="en-US" altLang="en-US"/>
              <a:pPr/>
              <a:t>‹#›</a:t>
            </a:fld>
            <a:endParaRPr lang="en-US" altLang="en-US"/>
          </a:p>
        </p:txBody>
      </p:sp>
    </p:spTree>
    <p:extLst>
      <p:ext uri="{BB962C8B-B14F-4D97-AF65-F5344CB8AC3E}">
        <p14:creationId xmlns:p14="http://schemas.microsoft.com/office/powerpoint/2010/main" val="15249303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0728B-E491-46DF-A88C-6BFF3F65CFF6}"/>
              </a:ext>
            </a:extLst>
          </p:cNvPr>
          <p:cNvSpPr>
            <a:spLocks noGrp="1"/>
          </p:cNvSpPr>
          <p:nvPr>
            <p:ph type="dt" sz="half" idx="10"/>
          </p:nvPr>
        </p:nvSpPr>
        <p:spPr/>
        <p:txBody>
          <a:bodyPr/>
          <a:lstStyle>
            <a:lvl1pPr>
              <a:defRPr/>
            </a:lvl1pPr>
          </a:lstStyle>
          <a:p>
            <a:fld id="{7A92745E-CD0A-4EEE-897F-B22D8FD074D6}" type="datetimeFigureOut">
              <a:rPr lang="en-US" altLang="en-US"/>
              <a:pPr/>
              <a:t>2/2/2021</a:t>
            </a:fld>
            <a:endParaRPr lang="en-US" altLang="en-US"/>
          </a:p>
        </p:txBody>
      </p:sp>
      <p:sp>
        <p:nvSpPr>
          <p:cNvPr id="5" name="Footer Placeholder 4">
            <a:extLst>
              <a:ext uri="{FF2B5EF4-FFF2-40B4-BE49-F238E27FC236}">
                <a16:creationId xmlns:a16="http://schemas.microsoft.com/office/drawing/2014/main" id="{4CB357DC-DCEB-439F-A8AF-A5DECE3CCA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CC6C4B-ABBD-48C5-97ED-B4F17041FB7D}"/>
              </a:ext>
            </a:extLst>
          </p:cNvPr>
          <p:cNvSpPr>
            <a:spLocks noGrp="1"/>
          </p:cNvSpPr>
          <p:nvPr>
            <p:ph type="sldNum" sz="quarter" idx="12"/>
          </p:nvPr>
        </p:nvSpPr>
        <p:spPr/>
        <p:txBody>
          <a:bodyPr/>
          <a:lstStyle>
            <a:lvl1pPr>
              <a:defRPr/>
            </a:lvl1pPr>
          </a:lstStyle>
          <a:p>
            <a:fld id="{4ACB7FE5-3A11-4C5B-8D51-7119BBA643FE}" type="slidenum">
              <a:rPr lang="en-US" altLang="en-US"/>
              <a:pPr/>
              <a:t>‹#›</a:t>
            </a:fld>
            <a:endParaRPr lang="en-US" altLang="en-US"/>
          </a:p>
        </p:txBody>
      </p:sp>
    </p:spTree>
    <p:extLst>
      <p:ext uri="{BB962C8B-B14F-4D97-AF65-F5344CB8AC3E}">
        <p14:creationId xmlns:p14="http://schemas.microsoft.com/office/powerpoint/2010/main" val="21470540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638A40-ED5B-4A3B-A555-F781413F771F}"/>
              </a:ext>
            </a:extLst>
          </p:cNvPr>
          <p:cNvSpPr>
            <a:spLocks noGrp="1"/>
          </p:cNvSpPr>
          <p:nvPr>
            <p:ph type="dt" sz="half" idx="10"/>
          </p:nvPr>
        </p:nvSpPr>
        <p:spPr/>
        <p:txBody>
          <a:bodyPr/>
          <a:lstStyle>
            <a:lvl1pPr>
              <a:defRPr/>
            </a:lvl1pPr>
          </a:lstStyle>
          <a:p>
            <a:fld id="{0A51BCEC-8384-4687-90D8-5D9987D162F9}" type="datetimeFigureOut">
              <a:rPr lang="en-US" altLang="en-US"/>
              <a:pPr/>
              <a:t>2/2/2021</a:t>
            </a:fld>
            <a:endParaRPr lang="en-US" altLang="en-US"/>
          </a:p>
        </p:txBody>
      </p:sp>
      <p:sp>
        <p:nvSpPr>
          <p:cNvPr id="6" name="Footer Placeholder 4">
            <a:extLst>
              <a:ext uri="{FF2B5EF4-FFF2-40B4-BE49-F238E27FC236}">
                <a16:creationId xmlns:a16="http://schemas.microsoft.com/office/drawing/2014/main" id="{2B754DC6-5AFD-4091-A934-279806B7D8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233D4F-6A7F-4709-86F2-D73A668CBE2C}"/>
              </a:ext>
            </a:extLst>
          </p:cNvPr>
          <p:cNvSpPr>
            <a:spLocks noGrp="1"/>
          </p:cNvSpPr>
          <p:nvPr>
            <p:ph type="sldNum" sz="quarter" idx="12"/>
          </p:nvPr>
        </p:nvSpPr>
        <p:spPr/>
        <p:txBody>
          <a:bodyPr/>
          <a:lstStyle>
            <a:lvl1pPr>
              <a:defRPr/>
            </a:lvl1pPr>
          </a:lstStyle>
          <a:p>
            <a:fld id="{909AB3C6-11F4-4694-8625-3EBA1942DA53}" type="slidenum">
              <a:rPr lang="en-US" altLang="en-US"/>
              <a:pPr/>
              <a:t>‹#›</a:t>
            </a:fld>
            <a:endParaRPr lang="en-US" altLang="en-US"/>
          </a:p>
        </p:txBody>
      </p:sp>
    </p:spTree>
    <p:extLst>
      <p:ext uri="{BB962C8B-B14F-4D97-AF65-F5344CB8AC3E}">
        <p14:creationId xmlns:p14="http://schemas.microsoft.com/office/powerpoint/2010/main" val="18997155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54DCC7-FE38-4A72-A471-A124B5C2E21F}"/>
              </a:ext>
            </a:extLst>
          </p:cNvPr>
          <p:cNvSpPr>
            <a:spLocks noGrp="1"/>
          </p:cNvSpPr>
          <p:nvPr>
            <p:ph type="dt" sz="half" idx="10"/>
          </p:nvPr>
        </p:nvSpPr>
        <p:spPr/>
        <p:txBody>
          <a:bodyPr/>
          <a:lstStyle>
            <a:lvl1pPr>
              <a:defRPr/>
            </a:lvl1pPr>
          </a:lstStyle>
          <a:p>
            <a:fld id="{03C25704-324F-4713-8702-2B9E33F29206}" type="datetimeFigureOut">
              <a:rPr lang="en-US" altLang="en-US"/>
              <a:pPr/>
              <a:t>2/2/2021</a:t>
            </a:fld>
            <a:endParaRPr lang="en-US" altLang="en-US"/>
          </a:p>
        </p:txBody>
      </p:sp>
      <p:sp>
        <p:nvSpPr>
          <p:cNvPr id="8" name="Footer Placeholder 4">
            <a:extLst>
              <a:ext uri="{FF2B5EF4-FFF2-40B4-BE49-F238E27FC236}">
                <a16:creationId xmlns:a16="http://schemas.microsoft.com/office/drawing/2014/main" id="{98195DA2-0117-4D38-85C4-53AFB326765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0A4579D-5488-40D9-9882-2638215AC8AC}"/>
              </a:ext>
            </a:extLst>
          </p:cNvPr>
          <p:cNvSpPr>
            <a:spLocks noGrp="1"/>
          </p:cNvSpPr>
          <p:nvPr>
            <p:ph type="sldNum" sz="quarter" idx="12"/>
          </p:nvPr>
        </p:nvSpPr>
        <p:spPr/>
        <p:txBody>
          <a:bodyPr/>
          <a:lstStyle>
            <a:lvl1pPr>
              <a:defRPr/>
            </a:lvl1pPr>
          </a:lstStyle>
          <a:p>
            <a:fld id="{D5FE0DB2-9800-4F7F-8E18-CC6CEF738104}" type="slidenum">
              <a:rPr lang="en-US" altLang="en-US"/>
              <a:pPr/>
              <a:t>‹#›</a:t>
            </a:fld>
            <a:endParaRPr lang="en-US" altLang="en-US"/>
          </a:p>
        </p:txBody>
      </p:sp>
    </p:spTree>
    <p:extLst>
      <p:ext uri="{BB962C8B-B14F-4D97-AF65-F5344CB8AC3E}">
        <p14:creationId xmlns:p14="http://schemas.microsoft.com/office/powerpoint/2010/main" val="2674630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34F7900-B33D-4122-A0FC-D79E5F15F025}"/>
              </a:ext>
            </a:extLst>
          </p:cNvPr>
          <p:cNvSpPr>
            <a:spLocks noGrp="1"/>
          </p:cNvSpPr>
          <p:nvPr>
            <p:ph type="dt" sz="half" idx="10"/>
          </p:nvPr>
        </p:nvSpPr>
        <p:spPr/>
        <p:txBody>
          <a:bodyPr/>
          <a:lstStyle>
            <a:lvl1pPr>
              <a:defRPr/>
            </a:lvl1pPr>
          </a:lstStyle>
          <a:p>
            <a:fld id="{C0E8C30C-CC66-401D-9AD4-F0EB781E3D44}" type="datetimeFigureOut">
              <a:rPr lang="en-US" altLang="en-US"/>
              <a:pPr/>
              <a:t>2/2/2021</a:t>
            </a:fld>
            <a:endParaRPr lang="en-US" altLang="en-US"/>
          </a:p>
        </p:txBody>
      </p:sp>
      <p:sp>
        <p:nvSpPr>
          <p:cNvPr id="4" name="Footer Placeholder 4">
            <a:extLst>
              <a:ext uri="{FF2B5EF4-FFF2-40B4-BE49-F238E27FC236}">
                <a16:creationId xmlns:a16="http://schemas.microsoft.com/office/drawing/2014/main" id="{31DE45C7-32A9-4502-86F1-BA5C281CFDF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71A9696-5EFB-4D3F-A876-783C1B1B7F00}"/>
              </a:ext>
            </a:extLst>
          </p:cNvPr>
          <p:cNvSpPr>
            <a:spLocks noGrp="1"/>
          </p:cNvSpPr>
          <p:nvPr>
            <p:ph type="sldNum" sz="quarter" idx="12"/>
          </p:nvPr>
        </p:nvSpPr>
        <p:spPr/>
        <p:txBody>
          <a:bodyPr/>
          <a:lstStyle>
            <a:lvl1pPr>
              <a:defRPr/>
            </a:lvl1pPr>
          </a:lstStyle>
          <a:p>
            <a:fld id="{78C064BE-7F23-441A-B54E-F63417F61441}" type="slidenum">
              <a:rPr lang="en-US" altLang="en-US"/>
              <a:pPr/>
              <a:t>‹#›</a:t>
            </a:fld>
            <a:endParaRPr lang="en-US" altLang="en-US"/>
          </a:p>
        </p:txBody>
      </p:sp>
    </p:spTree>
    <p:extLst>
      <p:ext uri="{BB962C8B-B14F-4D97-AF65-F5344CB8AC3E}">
        <p14:creationId xmlns:p14="http://schemas.microsoft.com/office/powerpoint/2010/main" val="2218134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62D092-9F58-4B65-AAF2-1FD57942DC6A}"/>
              </a:ext>
            </a:extLst>
          </p:cNvPr>
          <p:cNvSpPr>
            <a:spLocks noGrp="1"/>
          </p:cNvSpPr>
          <p:nvPr>
            <p:ph type="dt" sz="half" idx="10"/>
          </p:nvPr>
        </p:nvSpPr>
        <p:spPr/>
        <p:txBody>
          <a:bodyPr/>
          <a:lstStyle>
            <a:lvl1pPr>
              <a:defRPr/>
            </a:lvl1pPr>
          </a:lstStyle>
          <a:p>
            <a:fld id="{4D8561EB-A74F-4BF9-89DD-6BE7800908D4}" type="datetimeFigureOut">
              <a:rPr lang="en-US" altLang="en-US"/>
              <a:pPr/>
              <a:t>2/2/2021</a:t>
            </a:fld>
            <a:endParaRPr lang="en-US" altLang="en-US"/>
          </a:p>
        </p:txBody>
      </p:sp>
      <p:sp>
        <p:nvSpPr>
          <p:cNvPr id="3" name="Footer Placeholder 4">
            <a:extLst>
              <a:ext uri="{FF2B5EF4-FFF2-40B4-BE49-F238E27FC236}">
                <a16:creationId xmlns:a16="http://schemas.microsoft.com/office/drawing/2014/main" id="{C940632D-43B5-49D5-A9FA-F51BD80C77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A802C2E-BED5-4F7C-B3AA-620230624B4D}"/>
              </a:ext>
            </a:extLst>
          </p:cNvPr>
          <p:cNvSpPr>
            <a:spLocks noGrp="1"/>
          </p:cNvSpPr>
          <p:nvPr>
            <p:ph type="sldNum" sz="quarter" idx="12"/>
          </p:nvPr>
        </p:nvSpPr>
        <p:spPr/>
        <p:txBody>
          <a:bodyPr/>
          <a:lstStyle>
            <a:lvl1pPr>
              <a:defRPr/>
            </a:lvl1pPr>
          </a:lstStyle>
          <a:p>
            <a:fld id="{770567E2-43D2-4F2A-B8D3-4223FAE7D1FB}" type="slidenum">
              <a:rPr lang="en-US" altLang="en-US"/>
              <a:pPr/>
              <a:t>‹#›</a:t>
            </a:fld>
            <a:endParaRPr lang="en-US" altLang="en-US"/>
          </a:p>
        </p:txBody>
      </p:sp>
    </p:spTree>
    <p:extLst>
      <p:ext uri="{BB962C8B-B14F-4D97-AF65-F5344CB8AC3E}">
        <p14:creationId xmlns:p14="http://schemas.microsoft.com/office/powerpoint/2010/main" val="16440389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88E7391E-2E31-42BC-9221-A75B64D6159A}"/>
              </a:ext>
            </a:extLst>
          </p:cNvPr>
          <p:cNvSpPr>
            <a:spLocks noGrp="1"/>
          </p:cNvSpPr>
          <p:nvPr>
            <p:ph type="dt" sz="half" idx="10"/>
          </p:nvPr>
        </p:nvSpPr>
        <p:spPr/>
        <p:txBody>
          <a:bodyPr/>
          <a:lstStyle>
            <a:lvl1pPr>
              <a:defRPr/>
            </a:lvl1pPr>
          </a:lstStyle>
          <a:p>
            <a:fld id="{16C8FF84-CF95-4324-BD63-CD2A100B6F6D}" type="datetimeFigureOut">
              <a:rPr lang="en-US" altLang="en-US"/>
              <a:pPr/>
              <a:t>2/2/2021</a:t>
            </a:fld>
            <a:endParaRPr lang="en-US" altLang="en-US"/>
          </a:p>
        </p:txBody>
      </p:sp>
      <p:sp>
        <p:nvSpPr>
          <p:cNvPr id="6" name="Footer Placeholder 4">
            <a:extLst>
              <a:ext uri="{FF2B5EF4-FFF2-40B4-BE49-F238E27FC236}">
                <a16:creationId xmlns:a16="http://schemas.microsoft.com/office/drawing/2014/main" id="{B51FA185-74DE-4916-8437-E509E59F5F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3C6344-D71E-4DE6-91DF-3003C80D3B38}"/>
              </a:ext>
            </a:extLst>
          </p:cNvPr>
          <p:cNvSpPr>
            <a:spLocks noGrp="1"/>
          </p:cNvSpPr>
          <p:nvPr>
            <p:ph type="sldNum" sz="quarter" idx="12"/>
          </p:nvPr>
        </p:nvSpPr>
        <p:spPr/>
        <p:txBody>
          <a:bodyPr/>
          <a:lstStyle>
            <a:lvl1pPr>
              <a:defRPr/>
            </a:lvl1pPr>
          </a:lstStyle>
          <a:p>
            <a:fld id="{0CF53EA5-8F2A-4EA9-90C9-44ACCE9894CC}" type="slidenum">
              <a:rPr lang="en-US" altLang="en-US"/>
              <a:pPr/>
              <a:t>‹#›</a:t>
            </a:fld>
            <a:endParaRPr lang="en-US" altLang="en-US"/>
          </a:p>
        </p:txBody>
      </p:sp>
    </p:spTree>
    <p:extLst>
      <p:ext uri="{BB962C8B-B14F-4D97-AF65-F5344CB8AC3E}">
        <p14:creationId xmlns:p14="http://schemas.microsoft.com/office/powerpoint/2010/main" val="16114100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BB787293-8350-471C-94C2-B17F3663A5BC}"/>
              </a:ext>
            </a:extLst>
          </p:cNvPr>
          <p:cNvSpPr>
            <a:spLocks noGrp="1"/>
          </p:cNvSpPr>
          <p:nvPr>
            <p:ph type="dt" sz="half" idx="10"/>
          </p:nvPr>
        </p:nvSpPr>
        <p:spPr/>
        <p:txBody>
          <a:bodyPr/>
          <a:lstStyle>
            <a:lvl1pPr>
              <a:defRPr/>
            </a:lvl1pPr>
          </a:lstStyle>
          <a:p>
            <a:fld id="{1875E88B-CD74-452C-B761-613891A10EE3}" type="datetimeFigureOut">
              <a:rPr lang="en-US" altLang="en-US"/>
              <a:pPr/>
              <a:t>2/2/2021</a:t>
            </a:fld>
            <a:endParaRPr lang="en-US" altLang="en-US"/>
          </a:p>
        </p:txBody>
      </p:sp>
      <p:sp>
        <p:nvSpPr>
          <p:cNvPr id="6" name="Footer Placeholder 4">
            <a:extLst>
              <a:ext uri="{FF2B5EF4-FFF2-40B4-BE49-F238E27FC236}">
                <a16:creationId xmlns:a16="http://schemas.microsoft.com/office/drawing/2014/main" id="{C3B5442C-927B-43EC-9B40-B55C5FCF7E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C31CD8-1347-4F4D-9D6D-119369ACFAA3}"/>
              </a:ext>
            </a:extLst>
          </p:cNvPr>
          <p:cNvSpPr>
            <a:spLocks noGrp="1"/>
          </p:cNvSpPr>
          <p:nvPr>
            <p:ph type="sldNum" sz="quarter" idx="12"/>
          </p:nvPr>
        </p:nvSpPr>
        <p:spPr/>
        <p:txBody>
          <a:bodyPr/>
          <a:lstStyle>
            <a:lvl1pPr>
              <a:defRPr/>
            </a:lvl1pPr>
          </a:lstStyle>
          <a:p>
            <a:fld id="{73681D83-1822-4480-AD41-A859202AC397}" type="slidenum">
              <a:rPr lang="en-US" altLang="en-US"/>
              <a:pPr/>
              <a:t>‹#›</a:t>
            </a:fld>
            <a:endParaRPr lang="en-US" altLang="en-US"/>
          </a:p>
        </p:txBody>
      </p:sp>
    </p:spTree>
    <p:extLst>
      <p:ext uri="{BB962C8B-B14F-4D97-AF65-F5344CB8AC3E}">
        <p14:creationId xmlns:p14="http://schemas.microsoft.com/office/powerpoint/2010/main" val="1293438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5AF5A-7CE0-47F2-9A9B-13B4D8CB53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6430C7-4241-4870-BC0C-D2C9E0BAFD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F2E76D-5AEB-4961-9103-D2BDA5EB7F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873E9D-FE9E-4E6E-B915-2CDD3CB888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A20465-1723-4115-AEA6-BE35E7CE67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C7E281-D7AF-4C2F-B1DE-15F3CB745C26}"/>
              </a:ext>
            </a:extLst>
          </p:cNvPr>
          <p:cNvSpPr>
            <a:spLocks noGrp="1"/>
          </p:cNvSpPr>
          <p:nvPr>
            <p:ph type="dt" sz="half" idx="10"/>
          </p:nvPr>
        </p:nvSpPr>
        <p:spPr/>
        <p:txBody>
          <a:bodyPr/>
          <a:lstStyle/>
          <a:p>
            <a:fld id="{97827B01-51CA-4ADC-B121-8CC46F0A484E}" type="datetimeFigureOut">
              <a:rPr lang="en-US" smtClean="0"/>
              <a:t>2/2/2021</a:t>
            </a:fld>
            <a:endParaRPr lang="en-US"/>
          </a:p>
        </p:txBody>
      </p:sp>
      <p:sp>
        <p:nvSpPr>
          <p:cNvPr id="8" name="Footer Placeholder 7">
            <a:extLst>
              <a:ext uri="{FF2B5EF4-FFF2-40B4-BE49-F238E27FC236}">
                <a16:creationId xmlns:a16="http://schemas.microsoft.com/office/drawing/2014/main" id="{6C1D39F3-7C6F-4322-A46B-5BEC35640F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73D5A9-8C95-4B3E-A236-231EB2EB57A0}"/>
              </a:ext>
            </a:extLst>
          </p:cNvPr>
          <p:cNvSpPr>
            <a:spLocks noGrp="1"/>
          </p:cNvSpPr>
          <p:nvPr>
            <p:ph type="sldNum" sz="quarter" idx="12"/>
          </p:nvPr>
        </p:nvSpPr>
        <p:spPr/>
        <p:txBody>
          <a:bodyPr/>
          <a:lstStyle/>
          <a:p>
            <a:fld id="{F333D823-B83C-4718-A944-D9103687593C}" type="slidenum">
              <a:rPr lang="en-US" smtClean="0"/>
              <a:t>‹#›</a:t>
            </a:fld>
            <a:endParaRPr lang="en-US"/>
          </a:p>
        </p:txBody>
      </p:sp>
    </p:spTree>
    <p:extLst>
      <p:ext uri="{BB962C8B-B14F-4D97-AF65-F5344CB8AC3E}">
        <p14:creationId xmlns:p14="http://schemas.microsoft.com/office/powerpoint/2010/main" val="12304481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7696200" y="2667000"/>
            <a:ext cx="6248400" cy="1524000"/>
          </a:xfrm>
        </p:spPr>
        <p:txBody>
          <a:bodyPr/>
          <a:lstStyle/>
          <a:p>
            <a:r>
              <a:rPr lang="en-US" dirty="0"/>
              <a:t>Click to edit Master title style</a:t>
            </a:r>
          </a:p>
        </p:txBody>
      </p:sp>
      <p:sp>
        <p:nvSpPr>
          <p:cNvPr id="3" name="Vertical Text Placeholder 2"/>
          <p:cNvSpPr>
            <a:spLocks noGrp="1"/>
          </p:cNvSpPr>
          <p:nvPr>
            <p:ph type="body" orient="vert" idx="1"/>
          </p:nvPr>
        </p:nvSpPr>
        <p:spPr>
          <a:xfrm>
            <a:off x="609600" y="304800"/>
            <a:ext cx="92456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E4A6C-158B-4F67-8F08-169A06606D6C}"/>
              </a:ext>
            </a:extLst>
          </p:cNvPr>
          <p:cNvSpPr>
            <a:spLocks noGrp="1"/>
          </p:cNvSpPr>
          <p:nvPr>
            <p:ph type="dt" sz="half" idx="10"/>
          </p:nvPr>
        </p:nvSpPr>
        <p:spPr>
          <a:xfrm rot="5400000">
            <a:off x="129117" y="480484"/>
            <a:ext cx="838200" cy="486833"/>
          </a:xfrm>
        </p:spPr>
        <p:txBody>
          <a:bodyPr/>
          <a:lstStyle>
            <a:lvl1pPr>
              <a:defRPr/>
            </a:lvl1pPr>
          </a:lstStyle>
          <a:p>
            <a:fld id="{6E1D662F-58BC-451A-83D4-5FE8601EBB8A}" type="datetimeFigureOut">
              <a:rPr lang="en-US" altLang="en-US"/>
              <a:pPr/>
              <a:t>2/2/2021</a:t>
            </a:fld>
            <a:endParaRPr lang="en-US" altLang="en-US"/>
          </a:p>
        </p:txBody>
      </p:sp>
      <p:sp>
        <p:nvSpPr>
          <p:cNvPr id="5" name="Footer Placeholder 4">
            <a:extLst>
              <a:ext uri="{FF2B5EF4-FFF2-40B4-BE49-F238E27FC236}">
                <a16:creationId xmlns:a16="http://schemas.microsoft.com/office/drawing/2014/main" id="{B57CA064-54D6-4CB1-AFEE-99EC64209318}"/>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109F56-6DA7-405F-9ABB-342DF2253E60}"/>
              </a:ext>
            </a:extLst>
          </p:cNvPr>
          <p:cNvSpPr>
            <a:spLocks noGrp="1"/>
          </p:cNvSpPr>
          <p:nvPr>
            <p:ph type="sldNum" sz="quarter" idx="12"/>
          </p:nvPr>
        </p:nvSpPr>
        <p:spPr>
          <a:xfrm rot="5400000">
            <a:off x="11294533" y="5901267"/>
            <a:ext cx="838200" cy="465667"/>
          </a:xfrm>
        </p:spPr>
        <p:txBody>
          <a:bodyPr/>
          <a:lstStyle>
            <a:lvl1pPr>
              <a:defRPr/>
            </a:lvl1pPr>
          </a:lstStyle>
          <a:p>
            <a:fld id="{2094D85B-F2A4-41F8-B797-2728425D431C}" type="slidenum">
              <a:rPr lang="en-US" altLang="en-US"/>
              <a:pPr/>
              <a:t>‹#›</a:t>
            </a:fld>
            <a:endParaRPr lang="en-US" altLang="en-US"/>
          </a:p>
        </p:txBody>
      </p:sp>
    </p:spTree>
    <p:extLst>
      <p:ext uri="{BB962C8B-B14F-4D97-AF65-F5344CB8AC3E}">
        <p14:creationId xmlns:p14="http://schemas.microsoft.com/office/powerpoint/2010/main" val="6746544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6800" y="274637"/>
            <a:ext cx="1625600" cy="62785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2800" y="304800"/>
            <a:ext cx="8839200" cy="62484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DECBEE-B5F5-4067-85DB-1E066998C709}"/>
              </a:ext>
            </a:extLst>
          </p:cNvPr>
          <p:cNvSpPr>
            <a:spLocks noGrp="1"/>
          </p:cNvSpPr>
          <p:nvPr>
            <p:ph type="dt" sz="half" idx="10"/>
          </p:nvPr>
        </p:nvSpPr>
        <p:spPr>
          <a:xfrm rot="5400000">
            <a:off x="129117" y="480484"/>
            <a:ext cx="838200" cy="486833"/>
          </a:xfrm>
        </p:spPr>
        <p:txBody>
          <a:bodyPr/>
          <a:lstStyle>
            <a:lvl1pPr>
              <a:defRPr/>
            </a:lvl1pPr>
          </a:lstStyle>
          <a:p>
            <a:fld id="{FEBD9EFB-074D-41CC-9A71-016FF92732FB}" type="datetimeFigureOut">
              <a:rPr lang="en-US" altLang="en-US"/>
              <a:pPr/>
              <a:t>2/2/2021</a:t>
            </a:fld>
            <a:endParaRPr lang="en-US" altLang="en-US"/>
          </a:p>
        </p:txBody>
      </p:sp>
      <p:sp>
        <p:nvSpPr>
          <p:cNvPr id="5" name="Footer Placeholder 4">
            <a:extLst>
              <a:ext uri="{FF2B5EF4-FFF2-40B4-BE49-F238E27FC236}">
                <a16:creationId xmlns:a16="http://schemas.microsoft.com/office/drawing/2014/main" id="{01B6847F-A1DF-4269-AC05-EE11DCEB5CA4}"/>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44827F-0316-4705-AD2F-4648B0CA2069}"/>
              </a:ext>
            </a:extLst>
          </p:cNvPr>
          <p:cNvSpPr>
            <a:spLocks noGrp="1"/>
          </p:cNvSpPr>
          <p:nvPr>
            <p:ph type="sldNum" sz="quarter" idx="12"/>
          </p:nvPr>
        </p:nvSpPr>
        <p:spPr>
          <a:xfrm rot="5400000">
            <a:off x="11294533" y="5901267"/>
            <a:ext cx="838200" cy="465667"/>
          </a:xfrm>
        </p:spPr>
        <p:txBody>
          <a:bodyPr/>
          <a:lstStyle>
            <a:lvl1pPr>
              <a:defRPr/>
            </a:lvl1pPr>
          </a:lstStyle>
          <a:p>
            <a:fld id="{8CC6799C-9683-49AD-B333-58D820738BDC}" type="slidenum">
              <a:rPr lang="en-US" altLang="en-US"/>
              <a:pPr/>
              <a:t>‹#›</a:t>
            </a:fld>
            <a:endParaRPr lang="en-US" altLang="en-US"/>
          </a:p>
        </p:txBody>
      </p:sp>
    </p:spTree>
    <p:extLst>
      <p:ext uri="{BB962C8B-B14F-4D97-AF65-F5344CB8AC3E}">
        <p14:creationId xmlns:p14="http://schemas.microsoft.com/office/powerpoint/2010/main" val="4267027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C66E2-8435-4E14-BEBF-6CD833A22B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E338C6-753E-41DD-B1F7-898B732438A6}"/>
              </a:ext>
            </a:extLst>
          </p:cNvPr>
          <p:cNvSpPr>
            <a:spLocks noGrp="1"/>
          </p:cNvSpPr>
          <p:nvPr>
            <p:ph type="dt" sz="half" idx="10"/>
          </p:nvPr>
        </p:nvSpPr>
        <p:spPr/>
        <p:txBody>
          <a:bodyPr/>
          <a:lstStyle/>
          <a:p>
            <a:fld id="{97827B01-51CA-4ADC-B121-8CC46F0A484E}" type="datetimeFigureOut">
              <a:rPr lang="en-US" smtClean="0"/>
              <a:t>2/2/2021</a:t>
            </a:fld>
            <a:endParaRPr lang="en-US"/>
          </a:p>
        </p:txBody>
      </p:sp>
      <p:sp>
        <p:nvSpPr>
          <p:cNvPr id="4" name="Footer Placeholder 3">
            <a:extLst>
              <a:ext uri="{FF2B5EF4-FFF2-40B4-BE49-F238E27FC236}">
                <a16:creationId xmlns:a16="http://schemas.microsoft.com/office/drawing/2014/main" id="{A69BEDE6-74D1-459E-B8A5-0BB247678A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ABF30D-E3F0-4D4A-8B37-7E3187DB0603}"/>
              </a:ext>
            </a:extLst>
          </p:cNvPr>
          <p:cNvSpPr>
            <a:spLocks noGrp="1"/>
          </p:cNvSpPr>
          <p:nvPr>
            <p:ph type="sldNum" sz="quarter" idx="12"/>
          </p:nvPr>
        </p:nvSpPr>
        <p:spPr/>
        <p:txBody>
          <a:bodyPr/>
          <a:lstStyle/>
          <a:p>
            <a:fld id="{F333D823-B83C-4718-A944-D9103687593C}" type="slidenum">
              <a:rPr lang="en-US" smtClean="0"/>
              <a:t>‹#›</a:t>
            </a:fld>
            <a:endParaRPr lang="en-US"/>
          </a:p>
        </p:txBody>
      </p:sp>
    </p:spTree>
    <p:extLst>
      <p:ext uri="{BB962C8B-B14F-4D97-AF65-F5344CB8AC3E}">
        <p14:creationId xmlns:p14="http://schemas.microsoft.com/office/powerpoint/2010/main" val="386321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76AE8D-D1B0-449A-91BC-CD81D59419BC}"/>
              </a:ext>
            </a:extLst>
          </p:cNvPr>
          <p:cNvSpPr>
            <a:spLocks noGrp="1"/>
          </p:cNvSpPr>
          <p:nvPr>
            <p:ph type="dt" sz="half" idx="10"/>
          </p:nvPr>
        </p:nvSpPr>
        <p:spPr/>
        <p:txBody>
          <a:bodyPr/>
          <a:lstStyle/>
          <a:p>
            <a:fld id="{97827B01-51CA-4ADC-B121-8CC46F0A484E}" type="datetimeFigureOut">
              <a:rPr lang="en-US" smtClean="0"/>
              <a:t>2/2/2021</a:t>
            </a:fld>
            <a:endParaRPr lang="en-US"/>
          </a:p>
        </p:txBody>
      </p:sp>
      <p:sp>
        <p:nvSpPr>
          <p:cNvPr id="3" name="Footer Placeholder 2">
            <a:extLst>
              <a:ext uri="{FF2B5EF4-FFF2-40B4-BE49-F238E27FC236}">
                <a16:creationId xmlns:a16="http://schemas.microsoft.com/office/drawing/2014/main" id="{2E7E49B5-0052-4347-ABAD-32A448A46D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588C08-515A-43CF-8609-8864A6A270D4}"/>
              </a:ext>
            </a:extLst>
          </p:cNvPr>
          <p:cNvSpPr>
            <a:spLocks noGrp="1"/>
          </p:cNvSpPr>
          <p:nvPr>
            <p:ph type="sldNum" sz="quarter" idx="12"/>
          </p:nvPr>
        </p:nvSpPr>
        <p:spPr/>
        <p:txBody>
          <a:bodyPr/>
          <a:lstStyle/>
          <a:p>
            <a:fld id="{F333D823-B83C-4718-A944-D9103687593C}" type="slidenum">
              <a:rPr lang="en-US" smtClean="0"/>
              <a:t>‹#›</a:t>
            </a:fld>
            <a:endParaRPr lang="en-US"/>
          </a:p>
        </p:txBody>
      </p:sp>
      <p:pic>
        <p:nvPicPr>
          <p:cNvPr id="5" name="Picture 4">
            <a:extLst>
              <a:ext uri="{FF2B5EF4-FFF2-40B4-BE49-F238E27FC236}">
                <a16:creationId xmlns:a16="http://schemas.microsoft.com/office/drawing/2014/main" id="{435A7A6F-A7F3-49DE-AA11-BD6B2F90B9C1}"/>
              </a:ext>
            </a:extLst>
          </p:cNvPr>
          <p:cNvPicPr>
            <a:picLocks noChangeAspect="1"/>
          </p:cNvPicPr>
          <p:nvPr userDrawn="1"/>
        </p:nvPicPr>
        <p:blipFill>
          <a:blip r:embed="rId2"/>
          <a:stretch>
            <a:fillRect/>
          </a:stretch>
        </p:blipFill>
        <p:spPr>
          <a:xfrm>
            <a:off x="10222172" y="6040021"/>
            <a:ext cx="1969827" cy="817979"/>
          </a:xfrm>
          <a:prstGeom prst="rect">
            <a:avLst/>
          </a:prstGeom>
        </p:spPr>
      </p:pic>
    </p:spTree>
    <p:extLst>
      <p:ext uri="{BB962C8B-B14F-4D97-AF65-F5344CB8AC3E}">
        <p14:creationId xmlns:p14="http://schemas.microsoft.com/office/powerpoint/2010/main" val="1112551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76AE8D-D1B0-449A-91BC-CD81D59419BC}"/>
              </a:ext>
            </a:extLst>
          </p:cNvPr>
          <p:cNvSpPr>
            <a:spLocks noGrp="1"/>
          </p:cNvSpPr>
          <p:nvPr>
            <p:ph type="dt" sz="half" idx="10"/>
          </p:nvPr>
        </p:nvSpPr>
        <p:spPr/>
        <p:txBody>
          <a:bodyPr/>
          <a:lstStyle/>
          <a:p>
            <a:fld id="{97827B01-51CA-4ADC-B121-8CC46F0A484E}" type="datetimeFigureOut">
              <a:rPr lang="en-US" smtClean="0"/>
              <a:t>2/2/2021</a:t>
            </a:fld>
            <a:endParaRPr lang="en-US"/>
          </a:p>
        </p:txBody>
      </p:sp>
      <p:sp>
        <p:nvSpPr>
          <p:cNvPr id="3" name="Footer Placeholder 2">
            <a:extLst>
              <a:ext uri="{FF2B5EF4-FFF2-40B4-BE49-F238E27FC236}">
                <a16:creationId xmlns:a16="http://schemas.microsoft.com/office/drawing/2014/main" id="{2E7E49B5-0052-4347-ABAD-32A448A46D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588C08-515A-43CF-8609-8864A6A270D4}"/>
              </a:ext>
            </a:extLst>
          </p:cNvPr>
          <p:cNvSpPr>
            <a:spLocks noGrp="1"/>
          </p:cNvSpPr>
          <p:nvPr>
            <p:ph type="sldNum" sz="quarter" idx="12"/>
          </p:nvPr>
        </p:nvSpPr>
        <p:spPr/>
        <p:txBody>
          <a:bodyPr/>
          <a:lstStyle/>
          <a:p>
            <a:fld id="{F333D823-B83C-4718-A944-D9103687593C}" type="slidenum">
              <a:rPr lang="en-US" smtClean="0"/>
              <a:t>‹#›</a:t>
            </a:fld>
            <a:endParaRPr lang="en-US"/>
          </a:p>
        </p:txBody>
      </p:sp>
    </p:spTree>
    <p:extLst>
      <p:ext uri="{BB962C8B-B14F-4D97-AF65-F5344CB8AC3E}">
        <p14:creationId xmlns:p14="http://schemas.microsoft.com/office/powerpoint/2010/main" val="4090355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FD39-2973-4AB5-B18C-442023A059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C32E3E-2168-4121-9578-DC148F1B32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4BB7B1-4504-4DEB-A2CF-769112694E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2A7C1D-7712-48DE-AA4A-D3615D9C1F13}"/>
              </a:ext>
            </a:extLst>
          </p:cNvPr>
          <p:cNvSpPr>
            <a:spLocks noGrp="1"/>
          </p:cNvSpPr>
          <p:nvPr>
            <p:ph type="dt" sz="half" idx="10"/>
          </p:nvPr>
        </p:nvSpPr>
        <p:spPr/>
        <p:txBody>
          <a:bodyPr/>
          <a:lstStyle/>
          <a:p>
            <a:fld id="{97827B01-51CA-4ADC-B121-8CC46F0A484E}" type="datetimeFigureOut">
              <a:rPr lang="en-US" smtClean="0"/>
              <a:t>2/2/2021</a:t>
            </a:fld>
            <a:endParaRPr lang="en-US"/>
          </a:p>
        </p:txBody>
      </p:sp>
      <p:sp>
        <p:nvSpPr>
          <p:cNvPr id="6" name="Footer Placeholder 5">
            <a:extLst>
              <a:ext uri="{FF2B5EF4-FFF2-40B4-BE49-F238E27FC236}">
                <a16:creationId xmlns:a16="http://schemas.microsoft.com/office/drawing/2014/main" id="{BA676FD6-7161-4E9C-87E5-C016CAF24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239B5E-4798-4927-A2F4-15C920511DC7}"/>
              </a:ext>
            </a:extLst>
          </p:cNvPr>
          <p:cNvSpPr>
            <a:spLocks noGrp="1"/>
          </p:cNvSpPr>
          <p:nvPr>
            <p:ph type="sldNum" sz="quarter" idx="12"/>
          </p:nvPr>
        </p:nvSpPr>
        <p:spPr/>
        <p:txBody>
          <a:bodyPr/>
          <a:lstStyle/>
          <a:p>
            <a:fld id="{F333D823-B83C-4718-A944-D9103687593C}" type="slidenum">
              <a:rPr lang="en-US" smtClean="0"/>
              <a:t>‹#›</a:t>
            </a:fld>
            <a:endParaRPr lang="en-US"/>
          </a:p>
        </p:txBody>
      </p:sp>
    </p:spTree>
    <p:extLst>
      <p:ext uri="{BB962C8B-B14F-4D97-AF65-F5344CB8AC3E}">
        <p14:creationId xmlns:p14="http://schemas.microsoft.com/office/powerpoint/2010/main" val="803689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3.jpe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B49970-CB3A-4825-9512-BF5490CFDF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1B0AA0-CD2A-4F3D-AC5D-A2C35C63BE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DF60E3-27B7-4F1B-AFA2-8016F602F8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27B01-51CA-4ADC-B121-8CC46F0A484E}" type="datetimeFigureOut">
              <a:rPr lang="en-US" smtClean="0"/>
              <a:t>2/2/2021</a:t>
            </a:fld>
            <a:endParaRPr lang="en-US"/>
          </a:p>
        </p:txBody>
      </p:sp>
      <p:sp>
        <p:nvSpPr>
          <p:cNvPr id="5" name="Footer Placeholder 4">
            <a:extLst>
              <a:ext uri="{FF2B5EF4-FFF2-40B4-BE49-F238E27FC236}">
                <a16:creationId xmlns:a16="http://schemas.microsoft.com/office/drawing/2014/main" id="{31EF6E02-94C9-4251-B6F3-B8119443CA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DBC73A-E9E4-4E1D-B7AB-344115476A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3D823-B83C-4718-A944-D9103687593C}" type="slidenum">
              <a:rPr lang="en-US" smtClean="0"/>
              <a:t>‹#›</a:t>
            </a:fld>
            <a:endParaRPr lang="en-US"/>
          </a:p>
        </p:txBody>
      </p:sp>
    </p:spTree>
    <p:extLst>
      <p:ext uri="{BB962C8B-B14F-4D97-AF65-F5344CB8AC3E}">
        <p14:creationId xmlns:p14="http://schemas.microsoft.com/office/powerpoint/2010/main" val="1292883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0"/>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275167"/>
            <a:ext cx="109728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1600201"/>
            <a:ext cx="10972800" cy="4525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656020" y="157748"/>
            <a:ext cx="332781" cy="338554"/>
          </a:xfrm>
          <a:prstGeom prst="rect">
            <a:avLst/>
          </a:prstGeom>
          <a:ln w="12700">
            <a:miter lim="400000"/>
          </a:ln>
        </p:spPr>
        <p:txBody>
          <a:bodyPr wrap="none" lIns="45719" rIns="45719" anchor="ctr">
            <a:spAutoFit/>
          </a:bodyPr>
          <a:lstStyle>
            <a:lvl1pPr algn="r">
              <a:defRPr sz="1600">
                <a:solidFill>
                  <a:srgbClr val="8990A2"/>
                </a:solidFill>
              </a:defRPr>
            </a:lvl1pPr>
          </a:lstStyle>
          <a:p>
            <a:fld id="{86CB4B4D-7CA3-9044-876B-883B54F8677D}" type="slidenum">
              <a:t>‹#›</a:t>
            </a:fld>
            <a:endParaRPr/>
          </a:p>
        </p:txBody>
      </p:sp>
    </p:spTree>
    <p:extLst>
      <p:ext uri="{BB962C8B-B14F-4D97-AF65-F5344CB8AC3E}">
        <p14:creationId xmlns:p14="http://schemas.microsoft.com/office/powerpoint/2010/main" val="1115965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Lst>
  <p:transition spd="med"/>
  <p:txStyles>
    <p:titleStyle>
      <a:lvl1pPr marL="0" marR="0" indent="0" algn="ctr" defTabSz="1219170" rtl="0" latinLnBrk="0">
        <a:lnSpc>
          <a:spcPct val="100000"/>
        </a:lnSpc>
        <a:spcBef>
          <a:spcPts val="0"/>
        </a:spcBef>
        <a:spcAft>
          <a:spcPts val="0"/>
        </a:spcAft>
        <a:buClrTx/>
        <a:buSzTx/>
        <a:buFontTx/>
        <a:buNone/>
        <a:tabLst/>
        <a:defRPr sz="4800" b="0" i="0" u="none" strike="noStrike" cap="none" spc="0" baseline="0">
          <a:solidFill>
            <a:srgbClr val="00386B"/>
          </a:solidFill>
          <a:uFillTx/>
          <a:latin typeface="Gotham Medium"/>
          <a:ea typeface="Gotham Medium"/>
          <a:cs typeface="Gotham Medium"/>
          <a:sym typeface="Gotham Medium"/>
        </a:defRPr>
      </a:lvl1pPr>
      <a:lvl2pPr marL="0" marR="0" indent="0" algn="ctr" defTabSz="1219170" rtl="0" latinLnBrk="0">
        <a:lnSpc>
          <a:spcPct val="100000"/>
        </a:lnSpc>
        <a:spcBef>
          <a:spcPts val="0"/>
        </a:spcBef>
        <a:spcAft>
          <a:spcPts val="0"/>
        </a:spcAft>
        <a:buClrTx/>
        <a:buSzTx/>
        <a:buFontTx/>
        <a:buNone/>
        <a:tabLst/>
        <a:defRPr sz="4800" b="0" i="0" u="none" strike="noStrike" cap="none" spc="0" baseline="0">
          <a:solidFill>
            <a:srgbClr val="00386B"/>
          </a:solidFill>
          <a:uFillTx/>
          <a:latin typeface="Gotham Medium"/>
          <a:ea typeface="Gotham Medium"/>
          <a:cs typeface="Gotham Medium"/>
          <a:sym typeface="Gotham Medium"/>
        </a:defRPr>
      </a:lvl2pPr>
      <a:lvl3pPr marL="0" marR="0" indent="0" algn="ctr" defTabSz="1219170" rtl="0" latinLnBrk="0">
        <a:lnSpc>
          <a:spcPct val="100000"/>
        </a:lnSpc>
        <a:spcBef>
          <a:spcPts val="0"/>
        </a:spcBef>
        <a:spcAft>
          <a:spcPts val="0"/>
        </a:spcAft>
        <a:buClrTx/>
        <a:buSzTx/>
        <a:buFontTx/>
        <a:buNone/>
        <a:tabLst/>
        <a:defRPr sz="4800" b="0" i="0" u="none" strike="noStrike" cap="none" spc="0" baseline="0">
          <a:solidFill>
            <a:srgbClr val="00386B"/>
          </a:solidFill>
          <a:uFillTx/>
          <a:latin typeface="Gotham Medium"/>
          <a:ea typeface="Gotham Medium"/>
          <a:cs typeface="Gotham Medium"/>
          <a:sym typeface="Gotham Medium"/>
        </a:defRPr>
      </a:lvl3pPr>
      <a:lvl4pPr marL="0" marR="0" indent="0" algn="ctr" defTabSz="1219170" rtl="0" latinLnBrk="0">
        <a:lnSpc>
          <a:spcPct val="100000"/>
        </a:lnSpc>
        <a:spcBef>
          <a:spcPts val="0"/>
        </a:spcBef>
        <a:spcAft>
          <a:spcPts val="0"/>
        </a:spcAft>
        <a:buClrTx/>
        <a:buSzTx/>
        <a:buFontTx/>
        <a:buNone/>
        <a:tabLst/>
        <a:defRPr sz="4800" b="0" i="0" u="none" strike="noStrike" cap="none" spc="0" baseline="0">
          <a:solidFill>
            <a:srgbClr val="00386B"/>
          </a:solidFill>
          <a:uFillTx/>
          <a:latin typeface="Gotham Medium"/>
          <a:ea typeface="Gotham Medium"/>
          <a:cs typeface="Gotham Medium"/>
          <a:sym typeface="Gotham Medium"/>
        </a:defRPr>
      </a:lvl4pPr>
      <a:lvl5pPr marL="0" marR="0" indent="0" algn="ctr" defTabSz="1219170" rtl="0" latinLnBrk="0">
        <a:lnSpc>
          <a:spcPct val="100000"/>
        </a:lnSpc>
        <a:spcBef>
          <a:spcPts val="0"/>
        </a:spcBef>
        <a:spcAft>
          <a:spcPts val="0"/>
        </a:spcAft>
        <a:buClrTx/>
        <a:buSzTx/>
        <a:buFontTx/>
        <a:buNone/>
        <a:tabLst/>
        <a:defRPr sz="4800" b="0" i="0" u="none" strike="noStrike" cap="none" spc="0" baseline="0">
          <a:solidFill>
            <a:srgbClr val="00386B"/>
          </a:solidFill>
          <a:uFillTx/>
          <a:latin typeface="Gotham Medium"/>
          <a:ea typeface="Gotham Medium"/>
          <a:cs typeface="Gotham Medium"/>
          <a:sym typeface="Gotham Medium"/>
        </a:defRPr>
      </a:lvl5pPr>
      <a:lvl6pPr marL="0" marR="0" indent="609585" algn="ctr" defTabSz="1219170" rtl="0" latinLnBrk="0">
        <a:lnSpc>
          <a:spcPct val="100000"/>
        </a:lnSpc>
        <a:spcBef>
          <a:spcPts val="0"/>
        </a:spcBef>
        <a:spcAft>
          <a:spcPts val="0"/>
        </a:spcAft>
        <a:buClrTx/>
        <a:buSzTx/>
        <a:buFontTx/>
        <a:buNone/>
        <a:tabLst/>
        <a:defRPr sz="4800" b="0" i="0" u="none" strike="noStrike" cap="none" spc="0" baseline="0">
          <a:solidFill>
            <a:srgbClr val="00386B"/>
          </a:solidFill>
          <a:uFillTx/>
          <a:latin typeface="Gotham Medium"/>
          <a:ea typeface="Gotham Medium"/>
          <a:cs typeface="Gotham Medium"/>
          <a:sym typeface="Gotham Medium"/>
        </a:defRPr>
      </a:lvl6pPr>
      <a:lvl7pPr marL="0" marR="0" indent="1219170" algn="ctr" defTabSz="1219170" rtl="0" latinLnBrk="0">
        <a:lnSpc>
          <a:spcPct val="100000"/>
        </a:lnSpc>
        <a:spcBef>
          <a:spcPts val="0"/>
        </a:spcBef>
        <a:spcAft>
          <a:spcPts val="0"/>
        </a:spcAft>
        <a:buClrTx/>
        <a:buSzTx/>
        <a:buFontTx/>
        <a:buNone/>
        <a:tabLst/>
        <a:defRPr sz="4800" b="0" i="0" u="none" strike="noStrike" cap="none" spc="0" baseline="0">
          <a:solidFill>
            <a:srgbClr val="00386B"/>
          </a:solidFill>
          <a:uFillTx/>
          <a:latin typeface="Gotham Medium"/>
          <a:ea typeface="Gotham Medium"/>
          <a:cs typeface="Gotham Medium"/>
          <a:sym typeface="Gotham Medium"/>
        </a:defRPr>
      </a:lvl7pPr>
      <a:lvl8pPr marL="0" marR="0" indent="1828754" algn="ctr" defTabSz="1219170" rtl="0" latinLnBrk="0">
        <a:lnSpc>
          <a:spcPct val="100000"/>
        </a:lnSpc>
        <a:spcBef>
          <a:spcPts val="0"/>
        </a:spcBef>
        <a:spcAft>
          <a:spcPts val="0"/>
        </a:spcAft>
        <a:buClrTx/>
        <a:buSzTx/>
        <a:buFontTx/>
        <a:buNone/>
        <a:tabLst/>
        <a:defRPr sz="4800" b="0" i="0" u="none" strike="noStrike" cap="none" spc="0" baseline="0">
          <a:solidFill>
            <a:srgbClr val="00386B"/>
          </a:solidFill>
          <a:uFillTx/>
          <a:latin typeface="Gotham Medium"/>
          <a:ea typeface="Gotham Medium"/>
          <a:cs typeface="Gotham Medium"/>
          <a:sym typeface="Gotham Medium"/>
        </a:defRPr>
      </a:lvl8pPr>
      <a:lvl9pPr marL="0" marR="0" indent="2438339" algn="ctr" defTabSz="1219170" rtl="0" latinLnBrk="0">
        <a:lnSpc>
          <a:spcPct val="100000"/>
        </a:lnSpc>
        <a:spcBef>
          <a:spcPts val="0"/>
        </a:spcBef>
        <a:spcAft>
          <a:spcPts val="0"/>
        </a:spcAft>
        <a:buClrTx/>
        <a:buSzTx/>
        <a:buFontTx/>
        <a:buNone/>
        <a:tabLst/>
        <a:defRPr sz="4800" b="0" i="0" u="none" strike="noStrike" cap="none" spc="0" baseline="0">
          <a:solidFill>
            <a:srgbClr val="00386B"/>
          </a:solidFill>
          <a:uFillTx/>
          <a:latin typeface="Gotham Medium"/>
          <a:ea typeface="Gotham Medium"/>
          <a:cs typeface="Gotham Medium"/>
          <a:sym typeface="Gotham Medium"/>
        </a:defRPr>
      </a:lvl9pPr>
    </p:titleStyle>
    <p:bodyStyle>
      <a:lvl1pPr marL="457189" marR="0" indent="-457189" algn="l" defTabSz="1219170" rtl="0" latinLnBrk="0">
        <a:lnSpc>
          <a:spcPct val="100000"/>
        </a:lnSpc>
        <a:spcBef>
          <a:spcPts val="933"/>
        </a:spcBef>
        <a:spcAft>
          <a:spcPts val="0"/>
        </a:spcAft>
        <a:buClrTx/>
        <a:buSzPct val="100000"/>
        <a:buFont typeface="Arial"/>
        <a:buChar char="•"/>
        <a:tabLst/>
        <a:defRPr sz="4267" b="0" i="0" u="none" strike="noStrike" cap="none" spc="0" baseline="0">
          <a:solidFill>
            <a:srgbClr val="00386B"/>
          </a:solidFill>
          <a:uFillTx/>
          <a:latin typeface="Franklin Gothic Book"/>
          <a:ea typeface="Franklin Gothic Book"/>
          <a:cs typeface="Franklin Gothic Book"/>
          <a:sym typeface="Franklin Gothic Book"/>
        </a:defRPr>
      </a:lvl1pPr>
      <a:lvl2pPr marL="1045002" marR="0" indent="-435417" algn="l" defTabSz="1219170" rtl="0" latinLnBrk="0">
        <a:lnSpc>
          <a:spcPct val="100000"/>
        </a:lnSpc>
        <a:spcBef>
          <a:spcPts val="933"/>
        </a:spcBef>
        <a:spcAft>
          <a:spcPts val="0"/>
        </a:spcAft>
        <a:buClrTx/>
        <a:buSzPct val="100000"/>
        <a:buFont typeface="Arial"/>
        <a:buChar char="–"/>
        <a:tabLst/>
        <a:defRPr sz="4267" b="0" i="0" u="none" strike="noStrike" cap="none" spc="0" baseline="0">
          <a:solidFill>
            <a:srgbClr val="00386B"/>
          </a:solidFill>
          <a:uFillTx/>
          <a:latin typeface="Franklin Gothic Book"/>
          <a:ea typeface="Franklin Gothic Book"/>
          <a:cs typeface="Franklin Gothic Book"/>
          <a:sym typeface="Franklin Gothic Book"/>
        </a:defRPr>
      </a:lvl2pPr>
      <a:lvl3pPr marL="1625559" marR="0" indent="-406390" algn="l" defTabSz="1219170" rtl="0" latinLnBrk="0">
        <a:lnSpc>
          <a:spcPct val="100000"/>
        </a:lnSpc>
        <a:spcBef>
          <a:spcPts val="933"/>
        </a:spcBef>
        <a:spcAft>
          <a:spcPts val="0"/>
        </a:spcAft>
        <a:buClrTx/>
        <a:buSzPct val="100000"/>
        <a:buFont typeface="Arial"/>
        <a:buChar char="•"/>
        <a:tabLst/>
        <a:defRPr sz="4267" b="0" i="0" u="none" strike="noStrike" cap="none" spc="0" baseline="0">
          <a:solidFill>
            <a:srgbClr val="00386B"/>
          </a:solidFill>
          <a:uFillTx/>
          <a:latin typeface="Franklin Gothic Book"/>
          <a:ea typeface="Franklin Gothic Book"/>
          <a:cs typeface="Franklin Gothic Book"/>
          <a:sym typeface="Franklin Gothic Book"/>
        </a:defRPr>
      </a:lvl3pPr>
      <a:lvl4pPr marL="2316422" marR="0" indent="-487668" algn="l" defTabSz="1219170" rtl="0" latinLnBrk="0">
        <a:lnSpc>
          <a:spcPct val="100000"/>
        </a:lnSpc>
        <a:spcBef>
          <a:spcPts val="933"/>
        </a:spcBef>
        <a:spcAft>
          <a:spcPts val="0"/>
        </a:spcAft>
        <a:buClrTx/>
        <a:buSzPct val="100000"/>
        <a:buFont typeface="Arial"/>
        <a:buChar char="–"/>
        <a:tabLst/>
        <a:defRPr sz="4267" b="0" i="0" u="none" strike="noStrike" cap="none" spc="0" baseline="0">
          <a:solidFill>
            <a:srgbClr val="00386B"/>
          </a:solidFill>
          <a:uFillTx/>
          <a:latin typeface="Franklin Gothic Book"/>
          <a:ea typeface="Franklin Gothic Book"/>
          <a:cs typeface="Franklin Gothic Book"/>
          <a:sym typeface="Franklin Gothic Book"/>
        </a:defRPr>
      </a:lvl4pPr>
      <a:lvl5pPr marL="2926007" marR="0" indent="-487668" algn="l" defTabSz="1219170" rtl="0" latinLnBrk="0">
        <a:lnSpc>
          <a:spcPct val="100000"/>
        </a:lnSpc>
        <a:spcBef>
          <a:spcPts val="933"/>
        </a:spcBef>
        <a:spcAft>
          <a:spcPts val="0"/>
        </a:spcAft>
        <a:buClrTx/>
        <a:buSzPct val="100000"/>
        <a:buFont typeface="Arial"/>
        <a:buChar char="»"/>
        <a:tabLst/>
        <a:defRPr sz="4267" b="0" i="0" u="none" strike="noStrike" cap="none" spc="0" baseline="0">
          <a:solidFill>
            <a:srgbClr val="00386B"/>
          </a:solidFill>
          <a:uFillTx/>
          <a:latin typeface="Franklin Gothic Book"/>
          <a:ea typeface="Franklin Gothic Book"/>
          <a:cs typeface="Franklin Gothic Book"/>
          <a:sym typeface="Franklin Gothic Book"/>
        </a:defRPr>
      </a:lvl5pPr>
      <a:lvl6pPr marL="3535592" marR="0" indent="-487668" algn="l" defTabSz="1219170" rtl="0" latinLnBrk="0">
        <a:lnSpc>
          <a:spcPct val="100000"/>
        </a:lnSpc>
        <a:spcBef>
          <a:spcPts val="933"/>
        </a:spcBef>
        <a:spcAft>
          <a:spcPts val="0"/>
        </a:spcAft>
        <a:buClrTx/>
        <a:buSzPct val="100000"/>
        <a:buFont typeface="Arial"/>
        <a:buChar char="•"/>
        <a:tabLst/>
        <a:defRPr sz="4267" b="0" i="0" u="none" strike="noStrike" cap="none" spc="0" baseline="0">
          <a:solidFill>
            <a:srgbClr val="00386B"/>
          </a:solidFill>
          <a:uFillTx/>
          <a:latin typeface="Franklin Gothic Book"/>
          <a:ea typeface="Franklin Gothic Book"/>
          <a:cs typeface="Franklin Gothic Book"/>
          <a:sym typeface="Franklin Gothic Book"/>
        </a:defRPr>
      </a:lvl6pPr>
      <a:lvl7pPr marL="4145176" marR="0" indent="-487668" algn="l" defTabSz="1219170" rtl="0" latinLnBrk="0">
        <a:lnSpc>
          <a:spcPct val="100000"/>
        </a:lnSpc>
        <a:spcBef>
          <a:spcPts val="933"/>
        </a:spcBef>
        <a:spcAft>
          <a:spcPts val="0"/>
        </a:spcAft>
        <a:buClrTx/>
        <a:buSzPct val="100000"/>
        <a:buFont typeface="Arial"/>
        <a:buChar char="•"/>
        <a:tabLst/>
        <a:defRPr sz="4267" b="0" i="0" u="none" strike="noStrike" cap="none" spc="0" baseline="0">
          <a:solidFill>
            <a:srgbClr val="00386B"/>
          </a:solidFill>
          <a:uFillTx/>
          <a:latin typeface="Franklin Gothic Book"/>
          <a:ea typeface="Franklin Gothic Book"/>
          <a:cs typeface="Franklin Gothic Book"/>
          <a:sym typeface="Franklin Gothic Book"/>
        </a:defRPr>
      </a:lvl7pPr>
      <a:lvl8pPr marL="4754760" marR="0" indent="-487666" algn="l" defTabSz="1219170" rtl="0" latinLnBrk="0">
        <a:lnSpc>
          <a:spcPct val="100000"/>
        </a:lnSpc>
        <a:spcBef>
          <a:spcPts val="933"/>
        </a:spcBef>
        <a:spcAft>
          <a:spcPts val="0"/>
        </a:spcAft>
        <a:buClrTx/>
        <a:buSzPct val="100000"/>
        <a:buFont typeface="Arial"/>
        <a:buChar char="•"/>
        <a:tabLst/>
        <a:defRPr sz="4267" b="0" i="0" u="none" strike="noStrike" cap="none" spc="0" baseline="0">
          <a:solidFill>
            <a:srgbClr val="00386B"/>
          </a:solidFill>
          <a:uFillTx/>
          <a:latin typeface="Franklin Gothic Book"/>
          <a:ea typeface="Franklin Gothic Book"/>
          <a:cs typeface="Franklin Gothic Book"/>
          <a:sym typeface="Franklin Gothic Book"/>
        </a:defRPr>
      </a:lvl8pPr>
      <a:lvl9pPr marL="5364345" marR="0" indent="-487666" algn="l" defTabSz="1219170" rtl="0" latinLnBrk="0">
        <a:lnSpc>
          <a:spcPct val="100000"/>
        </a:lnSpc>
        <a:spcBef>
          <a:spcPts val="933"/>
        </a:spcBef>
        <a:spcAft>
          <a:spcPts val="0"/>
        </a:spcAft>
        <a:buClrTx/>
        <a:buSzPct val="100000"/>
        <a:buFont typeface="Arial"/>
        <a:buChar char="•"/>
        <a:tabLst/>
        <a:defRPr sz="4267" b="0" i="0" u="none" strike="noStrike" cap="none" spc="0" baseline="0">
          <a:solidFill>
            <a:srgbClr val="00386B"/>
          </a:solidFill>
          <a:uFillTx/>
          <a:latin typeface="Franklin Gothic Book"/>
          <a:ea typeface="Franklin Gothic Book"/>
          <a:cs typeface="Franklin Gothic Book"/>
          <a:sym typeface="Franklin Gothic Book"/>
        </a:defRPr>
      </a:lvl9pPr>
    </p:bodyStyle>
    <p:otherStyle>
      <a:lvl1pPr marL="0" marR="0" indent="0"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Franklin Gothic Book"/>
        </a:defRPr>
      </a:lvl1pPr>
      <a:lvl2pPr marL="0" marR="0" indent="609585"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Franklin Gothic Book"/>
        </a:defRPr>
      </a:lvl2pPr>
      <a:lvl3pPr marL="0" marR="0" indent="1219170"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Franklin Gothic Book"/>
        </a:defRPr>
      </a:lvl3pPr>
      <a:lvl4pPr marL="0" marR="0" indent="1828754"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Franklin Gothic Book"/>
        </a:defRPr>
      </a:lvl4pPr>
      <a:lvl5pPr marL="0" marR="0" indent="2438339"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Franklin Gothic Book"/>
        </a:defRPr>
      </a:lvl5pPr>
      <a:lvl6pPr marL="0" marR="0" indent="3047924"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Franklin Gothic Book"/>
        </a:defRPr>
      </a:lvl6pPr>
      <a:lvl7pPr marL="0" marR="0" indent="3657509"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Franklin Gothic Book"/>
        </a:defRPr>
      </a:lvl7pPr>
      <a:lvl8pPr marL="0" marR="0" indent="4267093"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Franklin Gothic Book"/>
        </a:defRPr>
      </a:lvl8pPr>
      <a:lvl9pPr marL="0" marR="0" indent="4876678"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Franklin Gothic Book"/>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6B7B4BA-CC2B-4D21-A9FC-8EC04D4E893F}"/>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AB5FB2E6-89E0-422A-B016-ACB09CEA1A8D}"/>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6E2B3B4E-7317-4EC7-8FA4-135E62494000}"/>
              </a:ext>
            </a:extLst>
          </p:cNvPr>
          <p:cNvSpPr>
            <a:spLocks noGrp="1"/>
          </p:cNvSpPr>
          <p:nvPr>
            <p:ph type="dt" sz="half" idx="2"/>
          </p:nvPr>
        </p:nvSpPr>
        <p:spPr>
          <a:xfrm>
            <a:off x="609600" y="6324600"/>
            <a:ext cx="1219200" cy="397933"/>
          </a:xfrm>
          <a:prstGeom prst="rect">
            <a:avLst/>
          </a:prstGeom>
        </p:spPr>
        <p:txBody>
          <a:bodyPr vert="horz" wrap="square" lIns="91440" tIns="45720" rIns="91440" bIns="45720" numCol="1" anchor="ctr" anchorCtr="0" compatLnSpc="1">
            <a:prstTxWarp prst="textNoShape">
              <a:avLst/>
            </a:prstTxWarp>
          </a:bodyPr>
          <a:lstStyle>
            <a:lvl1pPr>
              <a:defRPr sz="1600">
                <a:solidFill>
                  <a:srgbClr val="8990A2"/>
                </a:solidFill>
                <a:cs typeface="Arial" panose="020B0604020202020204" pitchFamily="34" charset="0"/>
              </a:defRPr>
            </a:lvl1pPr>
          </a:lstStyle>
          <a:p>
            <a:fld id="{FACF4119-86F6-4909-BAA9-C065A8D9288C}" type="datetimeFigureOut">
              <a:rPr lang="en-US" altLang="en-US"/>
              <a:pPr/>
              <a:t>2/2/2021</a:t>
            </a:fld>
            <a:endParaRPr lang="en-US" altLang="en-US"/>
          </a:p>
        </p:txBody>
      </p:sp>
      <p:sp>
        <p:nvSpPr>
          <p:cNvPr id="5" name="Footer Placeholder 4">
            <a:extLst>
              <a:ext uri="{FF2B5EF4-FFF2-40B4-BE49-F238E27FC236}">
                <a16:creationId xmlns:a16="http://schemas.microsoft.com/office/drawing/2014/main" id="{5DB98A6B-9C7C-41E0-9186-2C4B3671B495}"/>
              </a:ext>
            </a:extLst>
          </p:cNvPr>
          <p:cNvSpPr>
            <a:spLocks noGrp="1"/>
          </p:cNvSpPr>
          <p:nvPr>
            <p:ph type="ftr" sz="quarter" idx="3"/>
          </p:nvPr>
        </p:nvSpPr>
        <p:spPr>
          <a:xfrm>
            <a:off x="1828800" y="6324600"/>
            <a:ext cx="3860800" cy="397933"/>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24BA860-607A-4A4A-88AC-D23B18826B35}"/>
              </a:ext>
            </a:extLst>
          </p:cNvPr>
          <p:cNvSpPr>
            <a:spLocks noGrp="1"/>
          </p:cNvSpPr>
          <p:nvPr>
            <p:ph type="sldNum" sz="quarter" idx="4"/>
          </p:nvPr>
        </p:nvSpPr>
        <p:spPr>
          <a:xfrm>
            <a:off x="10871200" y="152400"/>
            <a:ext cx="1117600" cy="349251"/>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90A2"/>
                </a:solidFill>
                <a:cs typeface="Arial" panose="020B0604020202020204" pitchFamily="34" charset="0"/>
              </a:defRPr>
            </a:lvl1pPr>
          </a:lstStyle>
          <a:p>
            <a:fld id="{FA35EBE1-9EEA-4910-9E30-BEF4A4B3DCED}" type="slidenum">
              <a:rPr lang="en-US" altLang="en-US"/>
              <a:pPr/>
              <a:t>‹#›</a:t>
            </a:fld>
            <a:endParaRPr lang="en-US" altLang="en-US"/>
          </a:p>
        </p:txBody>
      </p:sp>
    </p:spTree>
    <p:extLst>
      <p:ext uri="{BB962C8B-B14F-4D97-AF65-F5344CB8AC3E}">
        <p14:creationId xmlns:p14="http://schemas.microsoft.com/office/powerpoint/2010/main" val="45412037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0" fontAlgn="base" hangingPunct="0">
        <a:spcBef>
          <a:spcPct val="0"/>
        </a:spcBef>
        <a:spcAft>
          <a:spcPct val="0"/>
        </a:spcAft>
        <a:defRPr sz="4800" b="0" i="0" kern="1200">
          <a:solidFill>
            <a:srgbClr val="00386B"/>
          </a:solidFill>
          <a:latin typeface="Gotham Medium" pitchFamily="2" charset="0"/>
          <a:ea typeface="MS PGothic" panose="020B0600070205080204" pitchFamily="34" charset="-128"/>
          <a:cs typeface="Gotham Medium" pitchFamily="2" charset="0"/>
        </a:defRPr>
      </a:lvl1pPr>
      <a:lvl2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2pPr>
      <a:lvl3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3pPr>
      <a:lvl4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4pPr>
      <a:lvl5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5pPr>
      <a:lvl6pPr marL="609585" algn="ctr" rtl="0" fontAlgn="base">
        <a:spcBef>
          <a:spcPct val="0"/>
        </a:spcBef>
        <a:spcAft>
          <a:spcPct val="0"/>
        </a:spcAft>
        <a:defRPr sz="5867">
          <a:solidFill>
            <a:schemeClr val="tx1"/>
          </a:solidFill>
          <a:latin typeface="Garamond" charset="0"/>
          <a:ea typeface="ＭＳ Ｐゴシック" charset="0"/>
        </a:defRPr>
      </a:lvl6pPr>
      <a:lvl7pPr marL="1219170" algn="ctr" rtl="0" fontAlgn="base">
        <a:spcBef>
          <a:spcPct val="0"/>
        </a:spcBef>
        <a:spcAft>
          <a:spcPct val="0"/>
        </a:spcAft>
        <a:defRPr sz="5867">
          <a:solidFill>
            <a:schemeClr val="tx1"/>
          </a:solidFill>
          <a:latin typeface="Garamond" charset="0"/>
          <a:ea typeface="ＭＳ Ｐゴシック" charset="0"/>
        </a:defRPr>
      </a:lvl7pPr>
      <a:lvl8pPr marL="1828754" algn="ctr" rtl="0" fontAlgn="base">
        <a:spcBef>
          <a:spcPct val="0"/>
        </a:spcBef>
        <a:spcAft>
          <a:spcPct val="0"/>
        </a:spcAft>
        <a:defRPr sz="5867">
          <a:solidFill>
            <a:schemeClr val="tx1"/>
          </a:solidFill>
          <a:latin typeface="Garamond" charset="0"/>
          <a:ea typeface="ＭＳ Ｐゴシック" charset="0"/>
        </a:defRPr>
      </a:lvl8pPr>
      <a:lvl9pPr marL="2438339" algn="ctr" rtl="0" fontAlgn="base">
        <a:spcBef>
          <a:spcPct val="0"/>
        </a:spcBef>
        <a:spcAft>
          <a:spcPct val="0"/>
        </a:spcAft>
        <a:defRPr sz="5867">
          <a:solidFill>
            <a:schemeClr val="tx1"/>
          </a:solidFill>
          <a:latin typeface="Garamond" charset="0"/>
          <a:ea typeface="ＭＳ Ｐゴシック"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ＭＳ Ｐゴシック" charset="0"/>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454EF-03DC-4898-A701-890177EBDEE1}"/>
              </a:ext>
            </a:extLst>
          </p:cNvPr>
          <p:cNvSpPr>
            <a:spLocks noGrp="1"/>
          </p:cNvSpPr>
          <p:nvPr>
            <p:ph type="ctrTitle"/>
          </p:nvPr>
        </p:nvSpPr>
        <p:spPr/>
        <p:txBody>
          <a:bodyPr/>
          <a:lstStyle/>
          <a:p>
            <a:r>
              <a:rPr lang="en-US" dirty="0"/>
              <a:t>SPCTPD meeting</a:t>
            </a:r>
          </a:p>
        </p:txBody>
      </p:sp>
      <p:sp>
        <p:nvSpPr>
          <p:cNvPr id="3" name="Subtitle 2">
            <a:extLst>
              <a:ext uri="{FF2B5EF4-FFF2-40B4-BE49-F238E27FC236}">
                <a16:creationId xmlns:a16="http://schemas.microsoft.com/office/drawing/2014/main" id="{619A6D6D-3819-4FEF-B167-7D75E0F1A472}"/>
              </a:ext>
            </a:extLst>
          </p:cNvPr>
          <p:cNvSpPr>
            <a:spLocks noGrp="1"/>
          </p:cNvSpPr>
          <p:nvPr>
            <p:ph type="subTitle" idx="1"/>
          </p:nvPr>
        </p:nvSpPr>
        <p:spPr/>
        <p:txBody>
          <a:bodyPr/>
          <a:lstStyle/>
          <a:p>
            <a:r>
              <a:rPr lang="en-US" dirty="0"/>
              <a:t>Tuesday, February 2, 2021</a:t>
            </a:r>
          </a:p>
        </p:txBody>
      </p:sp>
    </p:spTree>
    <p:extLst>
      <p:ext uri="{BB962C8B-B14F-4D97-AF65-F5344CB8AC3E}">
        <p14:creationId xmlns:p14="http://schemas.microsoft.com/office/powerpoint/2010/main" val="4262036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7154-1951-4914-A9BF-6FDCCD251873}"/>
              </a:ext>
            </a:extLst>
          </p:cNvPr>
          <p:cNvSpPr>
            <a:spLocks noGrp="1"/>
          </p:cNvSpPr>
          <p:nvPr>
            <p:ph type="title"/>
          </p:nvPr>
        </p:nvSpPr>
        <p:spPr/>
        <p:txBody>
          <a:bodyPr/>
          <a:lstStyle/>
          <a:p>
            <a:r>
              <a:rPr lang="en-US" dirty="0"/>
              <a:t>4</a:t>
            </a:r>
            <a:r>
              <a:rPr lang="en-US" baseline="30000" dirty="0"/>
              <a:t>th</a:t>
            </a:r>
            <a:r>
              <a:rPr lang="en-US" dirty="0"/>
              <a:t> year application timeline</a:t>
            </a:r>
          </a:p>
        </p:txBody>
      </p:sp>
      <p:sp>
        <p:nvSpPr>
          <p:cNvPr id="4" name="Text Placeholder 3">
            <a:extLst>
              <a:ext uri="{FF2B5EF4-FFF2-40B4-BE49-F238E27FC236}">
                <a16:creationId xmlns:a16="http://schemas.microsoft.com/office/drawing/2014/main" id="{86F74C62-1215-4919-9FD4-37B08B28416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043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Timeline for 4</a:t>
            </a:r>
            <a:r>
              <a:rPr lang="en-US" baseline="30000" dirty="0"/>
              <a:t>th</a:t>
            </a:r>
            <a:r>
              <a:rPr lang="en-US" dirty="0"/>
              <a:t> Year Interventional Pediatric Cardiology Fellowship</a:t>
            </a:r>
          </a:p>
        </p:txBody>
      </p:sp>
      <p:sp>
        <p:nvSpPr>
          <p:cNvPr id="3" name="Content Placeholder 2"/>
          <p:cNvSpPr>
            <a:spLocks noGrp="1"/>
          </p:cNvSpPr>
          <p:nvPr>
            <p:ph idx="1"/>
          </p:nvPr>
        </p:nvSpPr>
        <p:spPr>
          <a:xfrm>
            <a:off x="1981200" y="4419601"/>
            <a:ext cx="8229600" cy="1706563"/>
          </a:xfrm>
        </p:spPr>
        <p:txBody>
          <a:bodyPr>
            <a:normAutofit fontScale="85000" lnSpcReduction="10000"/>
          </a:bodyPr>
          <a:lstStyle/>
          <a:p>
            <a:pPr marL="0" indent="0">
              <a:buNone/>
            </a:pPr>
            <a:r>
              <a:rPr lang="en-US"/>
              <a:t>*Applicants </a:t>
            </a:r>
            <a:r>
              <a:rPr lang="en-US" dirty="0"/>
              <a:t>will be given a minimum of 1 week for a decision to accept or decline the offer. ???</a:t>
            </a:r>
          </a:p>
          <a:p>
            <a:pPr marL="0" indent="0">
              <a:buNone/>
            </a:pPr>
            <a:endParaRPr lang="en-US" dirty="0"/>
          </a:p>
          <a:p>
            <a:pPr marL="0" indent="0">
              <a:buNone/>
            </a:pPr>
            <a:r>
              <a:rPr lang="en-US" dirty="0"/>
              <a:t>*The timeline does not apply to internal fellowship applicants.</a:t>
            </a:r>
          </a:p>
        </p:txBody>
      </p:sp>
      <p:cxnSp>
        <p:nvCxnSpPr>
          <p:cNvPr id="5" name="Straight Connector 4"/>
          <p:cNvCxnSpPr/>
          <p:nvPr/>
        </p:nvCxnSpPr>
        <p:spPr>
          <a:xfrm>
            <a:off x="2743200" y="2590800"/>
            <a:ext cx="62484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724400" y="2247900"/>
            <a:ext cx="0" cy="6858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743200" y="2276707"/>
            <a:ext cx="0" cy="6858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991600" y="2247900"/>
            <a:ext cx="0" cy="6858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61951" y="1906034"/>
            <a:ext cx="1162498" cy="338554"/>
          </a:xfrm>
          <a:prstGeom prst="rect">
            <a:avLst/>
          </a:prstGeom>
          <a:noFill/>
        </p:spPr>
        <p:txBody>
          <a:bodyPr wrap="none" rtlCol="0">
            <a:spAutoFit/>
          </a:bodyPr>
          <a:lstStyle/>
          <a:p>
            <a:r>
              <a:rPr lang="en-US" sz="1600" dirty="0"/>
              <a:t>July 1, 2020</a:t>
            </a:r>
          </a:p>
        </p:txBody>
      </p:sp>
      <p:sp>
        <p:nvSpPr>
          <p:cNvPr id="15" name="TextBox 14"/>
          <p:cNvSpPr txBox="1"/>
          <p:nvPr/>
        </p:nvSpPr>
        <p:spPr>
          <a:xfrm>
            <a:off x="8410351" y="1906034"/>
            <a:ext cx="1162498" cy="338554"/>
          </a:xfrm>
          <a:prstGeom prst="rect">
            <a:avLst/>
          </a:prstGeom>
          <a:noFill/>
        </p:spPr>
        <p:txBody>
          <a:bodyPr wrap="none" rtlCol="0">
            <a:spAutoFit/>
          </a:bodyPr>
          <a:lstStyle/>
          <a:p>
            <a:r>
              <a:rPr lang="en-US" sz="1600" dirty="0"/>
              <a:t>July 1, 2021</a:t>
            </a:r>
          </a:p>
        </p:txBody>
      </p:sp>
      <p:sp>
        <p:nvSpPr>
          <p:cNvPr id="16" name="TextBox 15"/>
          <p:cNvSpPr txBox="1"/>
          <p:nvPr/>
        </p:nvSpPr>
        <p:spPr>
          <a:xfrm>
            <a:off x="3958998" y="1906034"/>
            <a:ext cx="1530804" cy="338554"/>
          </a:xfrm>
          <a:prstGeom prst="rect">
            <a:avLst/>
          </a:prstGeom>
          <a:noFill/>
        </p:spPr>
        <p:txBody>
          <a:bodyPr wrap="none" rtlCol="0">
            <a:spAutoFit/>
          </a:bodyPr>
          <a:lstStyle/>
          <a:p>
            <a:r>
              <a:rPr lang="en-US" sz="1600" dirty="0"/>
              <a:t>October 1, 2020</a:t>
            </a:r>
          </a:p>
        </p:txBody>
      </p:sp>
      <p:sp>
        <p:nvSpPr>
          <p:cNvPr id="17" name="TextBox 16"/>
          <p:cNvSpPr txBox="1"/>
          <p:nvPr/>
        </p:nvSpPr>
        <p:spPr>
          <a:xfrm>
            <a:off x="1972444" y="3005257"/>
            <a:ext cx="1541512" cy="584775"/>
          </a:xfrm>
          <a:prstGeom prst="rect">
            <a:avLst/>
          </a:prstGeom>
          <a:noFill/>
        </p:spPr>
        <p:txBody>
          <a:bodyPr wrap="none" rtlCol="0">
            <a:spAutoFit/>
          </a:bodyPr>
          <a:lstStyle/>
          <a:p>
            <a:pPr algn="ctr"/>
            <a:r>
              <a:rPr lang="en-US" sz="1600" dirty="0"/>
              <a:t>Begin accepting </a:t>
            </a:r>
          </a:p>
          <a:p>
            <a:pPr algn="ctr"/>
            <a:r>
              <a:rPr lang="en-US" sz="1600" dirty="0"/>
              <a:t>applications</a:t>
            </a:r>
          </a:p>
        </p:txBody>
      </p:sp>
      <p:sp>
        <p:nvSpPr>
          <p:cNvPr id="18" name="TextBox 17"/>
          <p:cNvSpPr txBox="1"/>
          <p:nvPr/>
        </p:nvSpPr>
        <p:spPr>
          <a:xfrm>
            <a:off x="2772182" y="2623953"/>
            <a:ext cx="1980607" cy="338554"/>
          </a:xfrm>
          <a:prstGeom prst="rect">
            <a:avLst/>
          </a:prstGeom>
          <a:noFill/>
        </p:spPr>
        <p:txBody>
          <a:bodyPr wrap="none" rtlCol="0">
            <a:spAutoFit/>
          </a:bodyPr>
          <a:lstStyle/>
          <a:p>
            <a:r>
              <a:rPr lang="en-US" sz="1600" dirty="0"/>
              <a:t>Fellowship Interviews</a:t>
            </a:r>
          </a:p>
        </p:txBody>
      </p:sp>
      <p:sp>
        <p:nvSpPr>
          <p:cNvPr id="19" name="TextBox 18"/>
          <p:cNvSpPr txBox="1"/>
          <p:nvPr/>
        </p:nvSpPr>
        <p:spPr>
          <a:xfrm>
            <a:off x="8125882" y="3128366"/>
            <a:ext cx="1731436" cy="338554"/>
          </a:xfrm>
          <a:prstGeom prst="rect">
            <a:avLst/>
          </a:prstGeom>
          <a:noFill/>
        </p:spPr>
        <p:txBody>
          <a:bodyPr wrap="none" rtlCol="0">
            <a:spAutoFit/>
          </a:bodyPr>
          <a:lstStyle/>
          <a:p>
            <a:r>
              <a:rPr lang="en-US" sz="1600" dirty="0"/>
              <a:t>Start of Fellowship</a:t>
            </a:r>
          </a:p>
        </p:txBody>
      </p:sp>
      <p:sp>
        <p:nvSpPr>
          <p:cNvPr id="20" name="TextBox 19"/>
          <p:cNvSpPr txBox="1"/>
          <p:nvPr/>
        </p:nvSpPr>
        <p:spPr>
          <a:xfrm>
            <a:off x="3944130" y="3015747"/>
            <a:ext cx="1846066" cy="584775"/>
          </a:xfrm>
          <a:prstGeom prst="rect">
            <a:avLst/>
          </a:prstGeom>
          <a:noFill/>
        </p:spPr>
        <p:txBody>
          <a:bodyPr wrap="square" rtlCol="0">
            <a:spAutoFit/>
          </a:bodyPr>
          <a:lstStyle/>
          <a:p>
            <a:r>
              <a:rPr lang="en-US" sz="1600" dirty="0"/>
              <a:t>Programs can begin </a:t>
            </a:r>
          </a:p>
          <a:p>
            <a:r>
              <a:rPr lang="en-US" sz="1600" dirty="0"/>
              <a:t>offering positions</a:t>
            </a:r>
          </a:p>
        </p:txBody>
      </p:sp>
    </p:spTree>
    <p:extLst>
      <p:ext uri="{BB962C8B-B14F-4D97-AF65-F5344CB8AC3E}">
        <p14:creationId xmlns:p14="http://schemas.microsoft.com/office/powerpoint/2010/main" val="510279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7154-1951-4914-A9BF-6FDCCD251873}"/>
              </a:ext>
            </a:extLst>
          </p:cNvPr>
          <p:cNvSpPr>
            <a:spLocks noGrp="1"/>
          </p:cNvSpPr>
          <p:nvPr>
            <p:ph type="title"/>
          </p:nvPr>
        </p:nvSpPr>
        <p:spPr/>
        <p:txBody>
          <a:bodyPr/>
          <a:lstStyle/>
          <a:p>
            <a:r>
              <a:rPr lang="en-US" dirty="0"/>
              <a:t>Common match date with adult subspecialties</a:t>
            </a:r>
          </a:p>
        </p:txBody>
      </p:sp>
      <p:sp>
        <p:nvSpPr>
          <p:cNvPr id="4" name="Text Placeholder 3">
            <a:extLst>
              <a:ext uri="{FF2B5EF4-FFF2-40B4-BE49-F238E27FC236}">
                <a16:creationId xmlns:a16="http://schemas.microsoft.com/office/drawing/2014/main" id="{86F74C62-1215-4919-9FD4-37B08B28416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6838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ED08A1D-4632-47AB-8832-C17BA0086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EAE5FB-F3A1-441F-B379-22C83C3C14BD}"/>
              </a:ext>
            </a:extLst>
          </p:cNvPr>
          <p:cNvSpPr>
            <a:spLocks noGrp="1"/>
          </p:cNvSpPr>
          <p:nvPr>
            <p:ph type="title"/>
          </p:nvPr>
        </p:nvSpPr>
        <p:spPr>
          <a:xfrm>
            <a:off x="885825" y="662399"/>
            <a:ext cx="5501327" cy="1494000"/>
          </a:xfrm>
        </p:spPr>
        <p:txBody>
          <a:bodyPr vert="horz" lIns="91440" tIns="45720" rIns="91440" bIns="45720" rtlCol="0" anchor="t">
            <a:normAutofit/>
          </a:bodyPr>
          <a:lstStyle/>
          <a:p>
            <a:r>
              <a:rPr lang="en-US" sz="3400" kern="1200" dirty="0">
                <a:latin typeface="+mj-lt"/>
                <a:ea typeface="+mj-ea"/>
                <a:cs typeface="+mj-cs"/>
              </a:rPr>
              <a:t>SPCTPD Fellow Liaison ‘20-’22:</a:t>
            </a:r>
            <a:br>
              <a:rPr lang="en-US" sz="3400" kern="1200" dirty="0">
                <a:latin typeface="+mj-lt"/>
                <a:ea typeface="+mj-ea"/>
                <a:cs typeface="+mj-cs"/>
              </a:rPr>
            </a:br>
            <a:r>
              <a:rPr lang="en-US" sz="3400" kern="1200" dirty="0">
                <a:latin typeface="+mj-lt"/>
                <a:ea typeface="+mj-ea"/>
                <a:cs typeface="+mj-cs"/>
              </a:rPr>
              <a:t>Kristin Bonello</a:t>
            </a:r>
          </a:p>
        </p:txBody>
      </p:sp>
      <p:grpSp>
        <p:nvGrpSpPr>
          <p:cNvPr id="27" name="Group 26">
            <a:extLst>
              <a:ext uri="{FF2B5EF4-FFF2-40B4-BE49-F238E27FC236}">
                <a16:creationId xmlns:a16="http://schemas.microsoft.com/office/drawing/2014/main" id="{0075437B-93A1-4A73-812B-C5030CC2FF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8" name="Freeform 6">
              <a:extLst>
                <a:ext uri="{FF2B5EF4-FFF2-40B4-BE49-F238E27FC236}">
                  <a16:creationId xmlns:a16="http://schemas.microsoft.com/office/drawing/2014/main" id="{BB8505BE-2298-4E13-A7FB-2D05006D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9" name="Freeform 6">
              <a:extLst>
                <a:ext uri="{FF2B5EF4-FFF2-40B4-BE49-F238E27FC236}">
                  <a16:creationId xmlns:a16="http://schemas.microsoft.com/office/drawing/2014/main" id="{6751C2C2-B295-4CDA-9112-A35D684DC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4" name="Content Placeholder 3">
            <a:extLst>
              <a:ext uri="{FF2B5EF4-FFF2-40B4-BE49-F238E27FC236}">
                <a16:creationId xmlns:a16="http://schemas.microsoft.com/office/drawing/2014/main" id="{97A8CDF4-F88C-497F-82C8-448C1264E244}"/>
              </a:ext>
            </a:extLst>
          </p:cNvPr>
          <p:cNvSpPr>
            <a:spLocks noGrp="1"/>
          </p:cNvSpPr>
          <p:nvPr>
            <p:ph sz="half" idx="4294967295"/>
          </p:nvPr>
        </p:nvSpPr>
        <p:spPr>
          <a:xfrm>
            <a:off x="1251678" y="2286000"/>
            <a:ext cx="4363595" cy="3844800"/>
          </a:xfrm>
        </p:spPr>
        <p:txBody>
          <a:bodyPr vert="horz" lIns="91440" tIns="45720" rIns="91440" bIns="45720" rtlCol="0">
            <a:normAutofit/>
          </a:bodyPr>
          <a:lstStyle/>
          <a:p>
            <a:pPr marL="0" indent="0">
              <a:lnSpc>
                <a:spcPct val="150000"/>
              </a:lnSpc>
              <a:buNone/>
            </a:pPr>
            <a:r>
              <a:rPr lang="en-US" sz="2400" dirty="0">
                <a:solidFill>
                  <a:srgbClr val="002060">
                    <a:alpha val="60000"/>
                  </a:srgbClr>
                </a:solidFill>
              </a:rPr>
              <a:t>Dartmouth B.A. ‘11</a:t>
            </a:r>
          </a:p>
          <a:p>
            <a:pPr marL="0" indent="0">
              <a:lnSpc>
                <a:spcPct val="150000"/>
              </a:lnSpc>
              <a:buNone/>
            </a:pPr>
            <a:r>
              <a:rPr lang="en-US" sz="2400" dirty="0">
                <a:solidFill>
                  <a:srgbClr val="002060">
                    <a:alpha val="60000"/>
                  </a:srgbClr>
                </a:solidFill>
              </a:rPr>
              <a:t>Georgetown M.S. ‘12</a:t>
            </a:r>
          </a:p>
          <a:p>
            <a:pPr marL="0" indent="0">
              <a:lnSpc>
                <a:spcPct val="150000"/>
              </a:lnSpc>
              <a:buNone/>
            </a:pPr>
            <a:r>
              <a:rPr lang="en-US" sz="2400" dirty="0">
                <a:solidFill>
                  <a:srgbClr val="002060">
                    <a:alpha val="60000"/>
                  </a:srgbClr>
                </a:solidFill>
              </a:rPr>
              <a:t>Rutgers Robert Wood Johnson M.D. ‘16</a:t>
            </a:r>
          </a:p>
          <a:p>
            <a:pPr marL="0" indent="0">
              <a:lnSpc>
                <a:spcPct val="150000"/>
              </a:lnSpc>
              <a:buNone/>
            </a:pPr>
            <a:r>
              <a:rPr lang="en-US" sz="2400" dirty="0">
                <a:solidFill>
                  <a:srgbClr val="002060">
                    <a:alpha val="60000"/>
                  </a:srgbClr>
                </a:solidFill>
              </a:rPr>
              <a:t>Duke Pediatrics ’19</a:t>
            </a:r>
          </a:p>
          <a:p>
            <a:pPr marL="0" indent="0">
              <a:lnSpc>
                <a:spcPct val="150000"/>
              </a:lnSpc>
              <a:buNone/>
            </a:pPr>
            <a:r>
              <a:rPr lang="en-US" sz="2400" dirty="0">
                <a:solidFill>
                  <a:srgbClr val="002060">
                    <a:alpha val="60000"/>
                  </a:srgbClr>
                </a:solidFill>
              </a:rPr>
              <a:t>Boston Children’s 2</a:t>
            </a:r>
            <a:r>
              <a:rPr lang="en-US" sz="2400" baseline="30000" dirty="0">
                <a:solidFill>
                  <a:srgbClr val="002060">
                    <a:alpha val="60000"/>
                  </a:srgbClr>
                </a:solidFill>
              </a:rPr>
              <a:t>nd</a:t>
            </a:r>
            <a:r>
              <a:rPr lang="en-US" sz="2400" dirty="0">
                <a:solidFill>
                  <a:srgbClr val="002060">
                    <a:alpha val="60000"/>
                  </a:srgbClr>
                </a:solidFill>
              </a:rPr>
              <a:t> year fellow</a:t>
            </a:r>
          </a:p>
        </p:txBody>
      </p:sp>
      <p:pic>
        <p:nvPicPr>
          <p:cNvPr id="5" name="Content Placeholder 4">
            <a:extLst>
              <a:ext uri="{FF2B5EF4-FFF2-40B4-BE49-F238E27FC236}">
                <a16:creationId xmlns:a16="http://schemas.microsoft.com/office/drawing/2014/main" id="{655BBB90-C42C-4C3E-ADB6-E8BF18FF0910}"/>
              </a:ext>
            </a:extLst>
          </p:cNvPr>
          <p:cNvPicPr>
            <a:picLocks noGrp="1" noChangeAspect="1"/>
          </p:cNvPicPr>
          <p:nvPr>
            <p:ph idx="1"/>
          </p:nvPr>
        </p:nvPicPr>
        <p:blipFill>
          <a:blip r:embed="rId2"/>
          <a:stretch>
            <a:fillRect/>
          </a:stretch>
        </p:blipFill>
        <p:spPr>
          <a:xfrm>
            <a:off x="6504677" y="643469"/>
            <a:ext cx="4513265" cy="5571062"/>
          </a:xfrm>
          <a:prstGeom prst="rect">
            <a:avLst/>
          </a:prstGeom>
        </p:spPr>
      </p:pic>
    </p:spTree>
    <p:extLst>
      <p:ext uri="{BB962C8B-B14F-4D97-AF65-F5344CB8AC3E}">
        <p14:creationId xmlns:p14="http://schemas.microsoft.com/office/powerpoint/2010/main" val="3986361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itle 1"/>
          <p:cNvSpPr txBox="1"/>
          <p:nvPr/>
        </p:nvSpPr>
        <p:spPr>
          <a:xfrm>
            <a:off x="1127759" y="1463093"/>
            <a:ext cx="10241283" cy="1980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9" rIns="60959" anchor="ctr">
            <a:spAutoFit/>
          </a:bodyPr>
          <a:lstStyle/>
          <a:p>
            <a:pPr algn="ctr" defTabSz="1219170" hangingPunct="0">
              <a:defRPr sz="2800">
                <a:latin typeface="Gotham Medium"/>
                <a:ea typeface="Gotham Medium"/>
                <a:cs typeface="Gotham Medium"/>
                <a:sym typeface="Gotham Medium"/>
              </a:defRPr>
            </a:pPr>
            <a:r>
              <a:rPr sz="3733" kern="0">
                <a:solidFill>
                  <a:srgbClr val="00386B"/>
                </a:solidFill>
                <a:latin typeface="Gotham Medium"/>
                <a:sym typeface="Gotham Medium"/>
              </a:rPr>
              <a:t>Beyond Mentoring:</a:t>
            </a:r>
            <a:endParaRPr sz="3200" kern="0">
              <a:solidFill>
                <a:srgbClr val="000000"/>
              </a:solidFill>
              <a:latin typeface="Gotham Medium"/>
              <a:sym typeface="Gotham Medium"/>
            </a:endParaRPr>
          </a:p>
          <a:p>
            <a:pPr algn="ctr" defTabSz="1219170" hangingPunct="0">
              <a:defRPr sz="3200">
                <a:latin typeface="Rockwell Bold"/>
                <a:ea typeface="Rockwell Bold"/>
                <a:cs typeface="Rockwell Bold"/>
                <a:sym typeface="Rockwell Bold"/>
              </a:defRPr>
            </a:pPr>
            <a:r>
              <a:rPr sz="4267" kern="0">
                <a:solidFill>
                  <a:srgbClr val="00386B"/>
                </a:solidFill>
                <a:latin typeface="Rockwell Bold"/>
                <a:sym typeface="Rockwell Bold"/>
              </a:rPr>
              <a:t>The Importance of Coaching and Sponsorship in Your Fellowship</a:t>
            </a:r>
          </a:p>
        </p:txBody>
      </p:sp>
      <p:sp>
        <p:nvSpPr>
          <p:cNvPr id="265" name="Subtitle 2"/>
          <p:cNvSpPr txBox="1"/>
          <p:nvPr/>
        </p:nvSpPr>
        <p:spPr>
          <a:xfrm>
            <a:off x="670559" y="3627043"/>
            <a:ext cx="11155683" cy="1960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9" rIns="60959">
            <a:normAutofit/>
          </a:bodyPr>
          <a:lstStyle/>
          <a:p>
            <a:pPr algn="ctr" defTabSz="1219170" hangingPunct="0">
              <a:spcBef>
                <a:spcPts val="933"/>
              </a:spcBef>
              <a:defRPr sz="3200">
                <a:solidFill>
                  <a:srgbClr val="888888"/>
                </a:solidFill>
                <a:latin typeface="Garamond"/>
                <a:ea typeface="Garamond"/>
                <a:cs typeface="Garamond"/>
                <a:sym typeface="Garamond"/>
              </a:defRPr>
            </a:pPr>
            <a:endParaRPr sz="4267" kern="0">
              <a:solidFill>
                <a:srgbClr val="888888"/>
              </a:solidFill>
              <a:latin typeface="Garamond"/>
              <a:sym typeface="Garamond"/>
            </a:endParaRPr>
          </a:p>
          <a:p>
            <a:pPr algn="ctr" defTabSz="1219170" hangingPunct="0">
              <a:spcBef>
                <a:spcPts val="667"/>
              </a:spcBef>
              <a:defRPr sz="2400">
                <a:solidFill>
                  <a:srgbClr val="888888"/>
                </a:solidFill>
                <a:latin typeface="Gotham Book"/>
                <a:ea typeface="Gotham Book"/>
                <a:cs typeface="Gotham Book"/>
                <a:sym typeface="Gotham Book"/>
              </a:defRPr>
            </a:pPr>
            <a:r>
              <a:rPr sz="3200" kern="0">
                <a:solidFill>
                  <a:srgbClr val="888888"/>
                </a:solidFill>
                <a:latin typeface="Gotham Book"/>
                <a:sym typeface="Gotham Book"/>
              </a:rPr>
              <a:t> Katie Berlacher, Julie Glickstein, Frank Silvestry, Salim Virani</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itle 1"/>
          <p:cNvSpPr txBox="1">
            <a:spLocks noGrp="1"/>
          </p:cNvSpPr>
          <p:nvPr>
            <p:ph type="title"/>
          </p:nvPr>
        </p:nvSpPr>
        <p:spPr>
          <a:prstGeom prst="rect">
            <a:avLst/>
          </a:prstGeom>
        </p:spPr>
        <p:txBody>
          <a:bodyPr/>
          <a:lstStyle>
            <a:lvl1pPr algn="ctr"/>
          </a:lstStyle>
          <a:p>
            <a:r>
              <a:t>Faculty</a:t>
            </a:r>
          </a:p>
        </p:txBody>
      </p:sp>
      <p:sp>
        <p:nvSpPr>
          <p:cNvPr id="268" name="Content Placeholder 2"/>
          <p:cNvSpPr txBox="1">
            <a:spLocks noGrp="1"/>
          </p:cNvSpPr>
          <p:nvPr>
            <p:ph type="body" idx="1"/>
          </p:nvPr>
        </p:nvSpPr>
        <p:spPr>
          <a:xfrm>
            <a:off x="790172" y="1498599"/>
            <a:ext cx="10515601" cy="4349752"/>
          </a:xfrm>
          <a:prstGeom prst="rect">
            <a:avLst/>
          </a:prstGeom>
        </p:spPr>
        <p:txBody>
          <a:bodyPr/>
          <a:lstStyle/>
          <a:p>
            <a:pPr>
              <a:defRPr sz="2600" b="1">
                <a:latin typeface="Gotham Book"/>
                <a:ea typeface="Gotham Book"/>
                <a:cs typeface="Gotham Book"/>
                <a:sym typeface="Gotham Book"/>
              </a:defRPr>
            </a:pPr>
            <a:r>
              <a:t>Katie Berlacher</a:t>
            </a:r>
            <a:r>
              <a:rPr b="0"/>
              <a:t>, University of Pittsburgh Medical Center </a:t>
            </a:r>
          </a:p>
          <a:p>
            <a:pPr>
              <a:defRPr sz="2600" b="1">
                <a:latin typeface="Gotham Book"/>
                <a:ea typeface="Gotham Book"/>
                <a:cs typeface="Gotham Book"/>
                <a:sym typeface="Gotham Book"/>
              </a:defRPr>
            </a:pPr>
            <a:r>
              <a:t>Julie Glickstein</a:t>
            </a:r>
            <a:r>
              <a:rPr b="0"/>
              <a:t>, Columbia University Medical Center</a:t>
            </a:r>
          </a:p>
          <a:p>
            <a:pPr>
              <a:defRPr sz="2600" b="1">
                <a:latin typeface="Gotham Book"/>
                <a:ea typeface="Gotham Book"/>
                <a:cs typeface="Gotham Book"/>
                <a:sym typeface="Gotham Book"/>
              </a:defRPr>
            </a:pPr>
            <a:r>
              <a:t>Salim Virani</a:t>
            </a:r>
            <a:r>
              <a:rPr b="0"/>
              <a:t>, Baylor College of Medicine</a:t>
            </a:r>
          </a:p>
          <a:p>
            <a:pPr>
              <a:defRPr sz="2600" b="1">
                <a:latin typeface="Gotham Book"/>
                <a:ea typeface="Gotham Book"/>
                <a:cs typeface="Gotham Book"/>
                <a:sym typeface="Gotham Book"/>
              </a:defRPr>
            </a:pPr>
            <a:r>
              <a:t>Frank Silvestry</a:t>
            </a:r>
            <a:r>
              <a:rPr b="0"/>
              <a:t>, University of Pennsylvania/Perelman School of Medicine </a:t>
            </a:r>
          </a:p>
        </p:txBody>
      </p:sp>
      <p:sp>
        <p:nvSpPr>
          <p:cNvPr id="269" name="TextBox 3"/>
          <p:cNvSpPr txBox="1"/>
          <p:nvPr/>
        </p:nvSpPr>
        <p:spPr>
          <a:xfrm rot="19760997">
            <a:off x="8331650" y="5117069"/>
            <a:ext cx="4333295" cy="9131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9" rIns="60959">
            <a:spAutoFit/>
          </a:bodyPr>
          <a:lstStyle>
            <a:lvl1pPr>
              <a:defRPr sz="2000" b="1">
                <a:solidFill>
                  <a:srgbClr val="FF0000"/>
                </a:solidFill>
              </a:defRPr>
            </a:lvl1pPr>
          </a:lstStyle>
          <a:p>
            <a:pPr defTabSz="1219170" hangingPunct="0"/>
            <a:r>
              <a:rPr sz="2667" kern="0">
                <a:latin typeface="Franklin Gothic Book"/>
                <a:sym typeface="Franklin Gothic Book"/>
              </a:rPr>
              <a:t>Staffed by Kristin West and Jacob Crouse from ACC!!</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269"/>
                                        </p:tgtEl>
                                        <p:attrNameLst>
                                          <p:attrName>style.visibility</p:attrName>
                                        </p:attrNameLst>
                                      </p:cBhvr>
                                      <p:to>
                                        <p:strVal val="visible"/>
                                      </p:to>
                                    </p:set>
                                    <p:anim calcmode="lin" valueType="num">
                                      <p:cBhvr>
                                        <p:cTn id="7" dur="500" fill="hold"/>
                                        <p:tgtEl>
                                          <p:spTgt spid="269"/>
                                        </p:tgtEl>
                                        <p:attrNameLst>
                                          <p:attrName>ppt_x</p:attrName>
                                        </p:attrNameLst>
                                      </p:cBhvr>
                                      <p:tavLst>
                                        <p:tav tm="0">
                                          <p:val>
                                            <p:strVal val="#ppt_x"/>
                                          </p:val>
                                        </p:tav>
                                        <p:tav tm="100000">
                                          <p:val>
                                            <p:strVal val="#ppt_x"/>
                                          </p:val>
                                        </p:tav>
                                      </p:tavLst>
                                    </p:anim>
                                    <p:anim calcmode="lin" valueType="num">
                                      <p:cBhvr>
                                        <p:cTn id="8" dur="500" fill="hold"/>
                                        <p:tgtEl>
                                          <p:spTgt spid="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Title 1"/>
          <p:cNvSpPr txBox="1">
            <a:spLocks noGrp="1"/>
          </p:cNvSpPr>
          <p:nvPr>
            <p:ph type="title"/>
          </p:nvPr>
        </p:nvSpPr>
        <p:spPr>
          <a:prstGeom prst="rect">
            <a:avLst/>
          </a:prstGeom>
        </p:spPr>
        <p:txBody>
          <a:bodyPr/>
          <a:lstStyle>
            <a:lvl1pPr algn="ctr" defTabSz="822959">
              <a:defRPr sz="3239"/>
            </a:lvl1pPr>
          </a:lstStyle>
          <a:p>
            <a:r>
              <a:t>What will you be able to do by the end of this webinar?</a:t>
            </a:r>
          </a:p>
        </p:txBody>
      </p:sp>
      <p:sp>
        <p:nvSpPr>
          <p:cNvPr id="274" name="Content Placeholder 2"/>
          <p:cNvSpPr txBox="1">
            <a:spLocks noGrp="1"/>
          </p:cNvSpPr>
          <p:nvPr>
            <p:ph type="body" idx="1"/>
          </p:nvPr>
        </p:nvSpPr>
        <p:spPr>
          <a:xfrm>
            <a:off x="840046" y="2142065"/>
            <a:ext cx="10515601" cy="4349752"/>
          </a:xfrm>
          <a:prstGeom prst="rect">
            <a:avLst/>
          </a:prstGeom>
        </p:spPr>
        <p:txBody>
          <a:bodyPr/>
          <a:lstStyle/>
          <a:p>
            <a:pPr>
              <a:spcBef>
                <a:spcPts val="0"/>
              </a:spcBef>
            </a:pPr>
            <a:r>
              <a:t>Define </a:t>
            </a:r>
            <a:r>
              <a:rPr i="1"/>
              <a:t>coaching</a:t>
            </a:r>
            <a:r>
              <a:t> and </a:t>
            </a:r>
            <a:r>
              <a:rPr i="1"/>
              <a:t>sponsorship</a:t>
            </a:r>
            <a:r>
              <a:t> as it relates to fellowship</a:t>
            </a:r>
          </a:p>
          <a:p>
            <a:pPr>
              <a:spcBef>
                <a:spcPts val="0"/>
              </a:spcBef>
            </a:pPr>
            <a:r>
              <a:t>Provide examples of both </a:t>
            </a:r>
          </a:p>
          <a:p>
            <a:pPr>
              <a:spcBef>
                <a:spcPts val="0"/>
              </a:spcBef>
            </a:pPr>
            <a:r>
              <a:t>Commit to one new way of coaching and sponsorship that you will attempt in your program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74">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7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27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itle 1"/>
          <p:cNvSpPr txBox="1">
            <a:spLocks noGrp="1"/>
          </p:cNvSpPr>
          <p:nvPr>
            <p:ph type="title"/>
          </p:nvPr>
        </p:nvSpPr>
        <p:spPr>
          <a:xfrm>
            <a:off x="970138" y="486756"/>
            <a:ext cx="10515601" cy="1325035"/>
          </a:xfrm>
          <a:prstGeom prst="rect">
            <a:avLst/>
          </a:prstGeom>
        </p:spPr>
        <p:txBody>
          <a:bodyPr/>
          <a:lstStyle>
            <a:lvl1pPr algn="ctr" defTabSz="740663">
              <a:defRPr sz="3240"/>
            </a:lvl1pPr>
          </a:lstStyle>
          <a:p>
            <a:r>
              <a:t>Our gift to you at the end of the hour…  a list of good ideas!</a:t>
            </a:r>
          </a:p>
        </p:txBody>
      </p:sp>
      <p:pic>
        <p:nvPicPr>
          <p:cNvPr id="279" name="Content Placeholder 4" descr="Content Placeholder 4"/>
          <p:cNvPicPr>
            <a:picLocks/>
          </p:cNvPicPr>
          <p:nvPr/>
        </p:nvPicPr>
        <p:blipFill>
          <a:blip r:embed="rId2"/>
          <a:stretch>
            <a:fillRect/>
          </a:stretch>
        </p:blipFill>
        <p:spPr>
          <a:xfrm>
            <a:off x="2844801" y="2315634"/>
            <a:ext cx="6766279" cy="4059767"/>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Title 1"/>
          <p:cNvSpPr txBox="1">
            <a:spLocks noGrp="1"/>
          </p:cNvSpPr>
          <p:nvPr>
            <p:ph type="title"/>
          </p:nvPr>
        </p:nvSpPr>
        <p:spPr>
          <a:prstGeom prst="rect">
            <a:avLst/>
          </a:prstGeom>
        </p:spPr>
        <p:txBody>
          <a:bodyPr/>
          <a:lstStyle/>
          <a:p>
            <a:r>
              <a:t>Mentorship…</a:t>
            </a:r>
          </a:p>
        </p:txBody>
      </p:sp>
      <p:sp>
        <p:nvSpPr>
          <p:cNvPr id="282" name="Content Placeholder 2"/>
          <p:cNvSpPr txBox="1">
            <a:spLocks noGrp="1"/>
          </p:cNvSpPr>
          <p:nvPr>
            <p:ph type="body" idx="1"/>
          </p:nvPr>
        </p:nvSpPr>
        <p:spPr>
          <a:xfrm>
            <a:off x="838200" y="1826683"/>
            <a:ext cx="10515600" cy="4349752"/>
          </a:xfrm>
          <a:prstGeom prst="rect">
            <a:avLst/>
          </a:prstGeom>
        </p:spPr>
        <p:txBody>
          <a:bodyPr/>
          <a:lstStyle>
            <a:lvl1pPr marL="0" indent="0" algn="ctr">
              <a:buSzTx/>
              <a:buNone/>
            </a:lvl1pPr>
          </a:lstStyle>
          <a:p>
            <a:r>
              <a:t>A longitudinal personal relationship where experienced person (mentor) provides advice, feedback, guidance to another less experienced person (mentee)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282"/>
                                        </p:tgtEl>
                                        <p:attrNameLst>
                                          <p:attrName>style.visibility</p:attrName>
                                        </p:attrNameLst>
                                      </p:cBhvr>
                                      <p:to>
                                        <p:strVal val="visible"/>
                                      </p:to>
                                    </p:set>
                                    <p:animEffect transition="in" filter="fade">
                                      <p:cBhvr>
                                        <p:cTn id="7" dur="5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itle 1"/>
          <p:cNvSpPr txBox="1">
            <a:spLocks noGrp="1"/>
          </p:cNvSpPr>
          <p:nvPr>
            <p:ph type="title"/>
          </p:nvPr>
        </p:nvSpPr>
        <p:spPr>
          <a:prstGeom prst="rect">
            <a:avLst/>
          </a:prstGeom>
        </p:spPr>
        <p:txBody>
          <a:bodyPr/>
          <a:lstStyle>
            <a:lvl1pPr defTabSz="859536">
              <a:defRPr sz="3759"/>
            </a:lvl1pPr>
          </a:lstStyle>
          <a:p>
            <a:r>
              <a:t>Good mentorship is associated with:</a:t>
            </a:r>
          </a:p>
        </p:txBody>
      </p:sp>
      <p:sp>
        <p:nvSpPr>
          <p:cNvPr id="287" name="Content Placeholder 2"/>
          <p:cNvSpPr txBox="1">
            <a:spLocks noGrp="1"/>
          </p:cNvSpPr>
          <p:nvPr>
            <p:ph type="body" idx="1"/>
          </p:nvPr>
        </p:nvSpPr>
        <p:spPr>
          <a:xfrm>
            <a:off x="838200" y="1904999"/>
            <a:ext cx="10515600" cy="4349752"/>
          </a:xfrm>
          <a:prstGeom prst="rect">
            <a:avLst/>
          </a:prstGeom>
        </p:spPr>
        <p:txBody>
          <a:bodyPr/>
          <a:lstStyle/>
          <a:p>
            <a:r>
              <a:t>improved personal development</a:t>
            </a:r>
          </a:p>
          <a:p>
            <a:r>
              <a:t>better academic career path</a:t>
            </a:r>
          </a:p>
          <a:p>
            <a:r>
              <a:t>more research productivity</a:t>
            </a:r>
          </a:p>
          <a:p>
            <a:r>
              <a:t>higher career satisfaction</a:t>
            </a:r>
          </a:p>
        </p:txBody>
      </p:sp>
      <p:pic>
        <p:nvPicPr>
          <p:cNvPr id="288" name="Picture 3" descr="Picture 3"/>
          <p:cNvPicPr>
            <a:picLocks noChangeAspect="1"/>
          </p:cNvPicPr>
          <p:nvPr/>
        </p:nvPicPr>
        <p:blipFill>
          <a:blip r:embed="rId3"/>
          <a:stretch>
            <a:fillRect/>
          </a:stretch>
        </p:blipFill>
        <p:spPr>
          <a:xfrm>
            <a:off x="9956800" y="2268010"/>
            <a:ext cx="2133600" cy="2133601"/>
          </a:xfrm>
          <a:prstGeom prst="rect">
            <a:avLst/>
          </a:prstGeom>
          <a:ln w="12700">
            <a:miter lim="400000"/>
          </a:ln>
        </p:spPr>
      </p:pic>
      <p:pic>
        <p:nvPicPr>
          <p:cNvPr id="289" name="Picture 2" descr="Picture 2"/>
          <p:cNvPicPr>
            <a:picLocks noChangeAspect="1"/>
          </p:cNvPicPr>
          <p:nvPr/>
        </p:nvPicPr>
        <p:blipFill>
          <a:blip r:embed="rId4"/>
          <a:stretch>
            <a:fillRect/>
          </a:stretch>
        </p:blipFill>
        <p:spPr>
          <a:xfrm>
            <a:off x="8382000" y="4711701"/>
            <a:ext cx="3810000" cy="2146300"/>
          </a:xfrm>
          <a:prstGeom prst="rect">
            <a:avLst/>
          </a:prstGeom>
          <a:ln w="12700">
            <a:miter lim="400000"/>
          </a:ln>
        </p:spPr>
      </p:pic>
      <p:pic>
        <p:nvPicPr>
          <p:cNvPr id="290" name="Picture 5" descr="Picture 5"/>
          <p:cNvPicPr>
            <a:picLocks noChangeAspect="1"/>
          </p:cNvPicPr>
          <p:nvPr/>
        </p:nvPicPr>
        <p:blipFill>
          <a:blip r:embed="rId5"/>
          <a:srcRect b="11141"/>
          <a:stretch>
            <a:fillRect/>
          </a:stretch>
        </p:blipFill>
        <p:spPr>
          <a:xfrm>
            <a:off x="4525424" y="1727197"/>
            <a:ext cx="3113627" cy="298450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87">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8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28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8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28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p:tmAbs val="0"/>
                                  </p:iterate>
                                  <p:childTnLst>
                                    <p:set>
                                      <p:cBhvr>
                                        <p:cTn id="24" fill="hold"/>
                                        <p:tgtEl>
                                          <p:spTgt spid="289"/>
                                        </p:tgtEl>
                                        <p:attrNameLst>
                                          <p:attrName>style.visibility</p:attrName>
                                        </p:attrNameLst>
                                      </p:cBhvr>
                                      <p:to>
                                        <p:strVal val="visible"/>
                                      </p:to>
                                    </p:set>
                                    <p:anim calcmode="lin" valueType="num">
                                      <p:cBhvr>
                                        <p:cTn id="25" dur="1000" fill="hold"/>
                                        <p:tgtEl>
                                          <p:spTgt spid="289"/>
                                        </p:tgtEl>
                                        <p:attrNameLst>
                                          <p:attrName>ppt_x</p:attrName>
                                        </p:attrNameLst>
                                      </p:cBhvr>
                                      <p:tavLst>
                                        <p:tav tm="0">
                                          <p:val>
                                            <p:strVal val="#ppt_x"/>
                                          </p:val>
                                        </p:tav>
                                        <p:tav tm="100000">
                                          <p:val>
                                            <p:strVal val="#ppt_x"/>
                                          </p:val>
                                        </p:tav>
                                      </p:tavLst>
                                    </p:anim>
                                    <p:anim calcmode="lin" valueType="num">
                                      <p:cBhvr>
                                        <p:cTn id="26" dur="1000" fill="hold"/>
                                        <p:tgtEl>
                                          <p:spTgt spid="289"/>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4" fill="hold" grpId="0" nodeType="afterEffect">
                                  <p:stCondLst>
                                    <p:cond delay="0"/>
                                  </p:stCondLst>
                                  <p:iterate>
                                    <p:tmAbs val="0"/>
                                  </p:iterate>
                                  <p:childTnLst>
                                    <p:set>
                                      <p:cBhvr>
                                        <p:cTn id="29" fill="hold"/>
                                        <p:tgtEl>
                                          <p:spTgt spid="288"/>
                                        </p:tgtEl>
                                        <p:attrNameLst>
                                          <p:attrName>style.visibility</p:attrName>
                                        </p:attrNameLst>
                                      </p:cBhvr>
                                      <p:to>
                                        <p:strVal val="visible"/>
                                      </p:to>
                                    </p:set>
                                    <p:anim calcmode="lin" valueType="num">
                                      <p:cBhvr>
                                        <p:cTn id="30" dur="1000" fill="hold"/>
                                        <p:tgtEl>
                                          <p:spTgt spid="288"/>
                                        </p:tgtEl>
                                        <p:attrNameLst>
                                          <p:attrName>ppt_x</p:attrName>
                                        </p:attrNameLst>
                                      </p:cBhvr>
                                      <p:tavLst>
                                        <p:tav tm="0">
                                          <p:val>
                                            <p:strVal val="#ppt_x"/>
                                          </p:val>
                                        </p:tav>
                                        <p:tav tm="100000">
                                          <p:val>
                                            <p:strVal val="#ppt_x"/>
                                          </p:val>
                                        </p:tav>
                                      </p:tavLst>
                                    </p:anim>
                                    <p:anim calcmode="lin" valueType="num">
                                      <p:cBhvr>
                                        <p:cTn id="31" dur="1000" fill="hold"/>
                                        <p:tgtEl>
                                          <p:spTgt spid="28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iterate>
                                    <p:tmAbs val="0"/>
                                  </p:iterate>
                                  <p:childTnLst>
                                    <p:set>
                                      <p:cBhvr>
                                        <p:cTn id="35" fill="hold"/>
                                        <p:tgtEl>
                                          <p:spTgt spid="290"/>
                                        </p:tgtEl>
                                        <p:attrNameLst>
                                          <p:attrName>style.visibility</p:attrName>
                                        </p:attrNameLst>
                                      </p:cBhvr>
                                      <p:to>
                                        <p:strVal val="visible"/>
                                      </p:to>
                                    </p:set>
                                    <p:anim calcmode="lin" valueType="num">
                                      <p:cBhvr>
                                        <p:cTn id="36" dur="500" fill="hold"/>
                                        <p:tgtEl>
                                          <p:spTgt spid="290"/>
                                        </p:tgtEl>
                                        <p:attrNameLst>
                                          <p:attrName>ppt_x</p:attrName>
                                        </p:attrNameLst>
                                      </p:cBhvr>
                                      <p:tavLst>
                                        <p:tav tm="0">
                                          <p:val>
                                            <p:strVal val="#ppt_x"/>
                                          </p:val>
                                        </p:tav>
                                        <p:tav tm="100000">
                                          <p:val>
                                            <p:strVal val="#ppt_x"/>
                                          </p:val>
                                        </p:tav>
                                      </p:tavLst>
                                    </p:anim>
                                    <p:anim calcmode="lin" valueType="num">
                                      <p:cBhvr>
                                        <p:cTn id="37" dur="500" fill="hold"/>
                                        <p:tgtEl>
                                          <p:spTgt spid="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build="p" animBg="1" advAuto="0"/>
      <p:bldP spid="288" grpId="0" animBg="1" advAuto="0"/>
      <p:bldP spid="289" grpId="0" animBg="1" advAuto="0"/>
      <p:bldP spid="290"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2A1F4E-20B2-443A-AA1E-AD023D9FF8AF}"/>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3E0137E8-BD94-4DFE-B0A0-BAC3F06B0E95}"/>
              </a:ext>
            </a:extLst>
          </p:cNvPr>
          <p:cNvSpPr>
            <a:spLocks noGrp="1"/>
          </p:cNvSpPr>
          <p:nvPr>
            <p:ph idx="1"/>
          </p:nvPr>
        </p:nvSpPr>
        <p:spPr/>
        <p:txBody>
          <a:bodyPr>
            <a:normAutofit lnSpcReduction="10000"/>
          </a:bodyPr>
          <a:lstStyle/>
          <a:p>
            <a:r>
              <a:rPr lang="en-US" dirty="0"/>
              <a:t>Welcome</a:t>
            </a:r>
          </a:p>
          <a:p>
            <a:r>
              <a:rPr lang="en-US" dirty="0"/>
              <a:t>2021 NRMP trends</a:t>
            </a:r>
          </a:p>
          <a:p>
            <a:r>
              <a:rPr lang="en-US" dirty="0"/>
              <a:t>Pediatric Milestones 2.0</a:t>
            </a:r>
          </a:p>
          <a:p>
            <a:r>
              <a:rPr lang="en-US" dirty="0"/>
              <a:t>4</a:t>
            </a:r>
            <a:r>
              <a:rPr lang="en-US" baseline="30000" dirty="0"/>
              <a:t>th</a:t>
            </a:r>
            <a:r>
              <a:rPr lang="en-US" dirty="0"/>
              <a:t> year application timeline</a:t>
            </a:r>
          </a:p>
          <a:p>
            <a:r>
              <a:rPr lang="en-US" dirty="0"/>
              <a:t>Common match with adult subspecialties</a:t>
            </a:r>
          </a:p>
          <a:p>
            <a:r>
              <a:rPr lang="en-US" dirty="0"/>
              <a:t>New SPCTPD fellow liaison</a:t>
            </a:r>
          </a:p>
          <a:p>
            <a:r>
              <a:rPr lang="en-US" dirty="0"/>
              <a:t>Coaching for PDs</a:t>
            </a:r>
          </a:p>
          <a:p>
            <a:r>
              <a:rPr lang="en-US" dirty="0"/>
              <a:t>PC-NES planning</a:t>
            </a:r>
          </a:p>
          <a:p>
            <a:r>
              <a:rPr lang="en-US" dirty="0"/>
              <a:t>ACC planning</a:t>
            </a:r>
          </a:p>
          <a:p>
            <a:endParaRPr lang="en-US" dirty="0"/>
          </a:p>
        </p:txBody>
      </p:sp>
    </p:spTree>
    <p:extLst>
      <p:ext uri="{BB962C8B-B14F-4D97-AF65-F5344CB8AC3E}">
        <p14:creationId xmlns:p14="http://schemas.microsoft.com/office/powerpoint/2010/main" val="1671975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Title 1"/>
          <p:cNvSpPr txBox="1">
            <a:spLocks noGrp="1"/>
          </p:cNvSpPr>
          <p:nvPr>
            <p:ph type="title"/>
          </p:nvPr>
        </p:nvSpPr>
        <p:spPr>
          <a:prstGeom prst="rect">
            <a:avLst/>
          </a:prstGeom>
        </p:spPr>
        <p:txBody>
          <a:bodyPr/>
          <a:lstStyle>
            <a:lvl1pPr>
              <a:defRPr sz="4000"/>
            </a:lvl1pPr>
          </a:lstStyle>
          <a:p>
            <a:r>
              <a:t>Coaching and Sponsorship </a:t>
            </a:r>
          </a:p>
        </p:txBody>
      </p:sp>
      <p:pic>
        <p:nvPicPr>
          <p:cNvPr id="295" name="Content Placeholder 4" descr="Content Placeholder 4"/>
          <p:cNvPicPr>
            <a:picLocks noChangeAspect="1"/>
          </p:cNvPicPr>
          <p:nvPr/>
        </p:nvPicPr>
        <p:blipFill>
          <a:blip r:embed="rId3"/>
          <a:stretch>
            <a:fillRect/>
          </a:stretch>
        </p:blipFill>
        <p:spPr>
          <a:xfrm>
            <a:off x="203200" y="1498600"/>
            <a:ext cx="5640187" cy="3172883"/>
          </a:xfrm>
          <a:prstGeom prst="rect">
            <a:avLst/>
          </a:prstGeom>
          <a:ln w="12700">
            <a:miter lim="400000"/>
          </a:ln>
        </p:spPr>
      </p:pic>
      <p:pic>
        <p:nvPicPr>
          <p:cNvPr id="296" name="Picture 2" descr="Picture 2"/>
          <p:cNvPicPr>
            <a:picLocks noChangeAspect="1"/>
          </p:cNvPicPr>
          <p:nvPr/>
        </p:nvPicPr>
        <p:blipFill>
          <a:blip r:embed="rId4"/>
          <a:stretch>
            <a:fillRect/>
          </a:stretch>
        </p:blipFill>
        <p:spPr>
          <a:xfrm>
            <a:off x="4368800" y="3685117"/>
            <a:ext cx="5848805" cy="3172883"/>
          </a:xfrm>
          <a:prstGeom prst="rect">
            <a:avLst/>
          </a:prstGeom>
          <a:ln w="12700">
            <a:miter lim="400000"/>
          </a:ln>
        </p:spPr>
      </p:pic>
      <p:pic>
        <p:nvPicPr>
          <p:cNvPr id="297" name="Picture 6" descr="Picture 6"/>
          <p:cNvPicPr>
            <a:picLocks noChangeAspect="1"/>
          </p:cNvPicPr>
          <p:nvPr/>
        </p:nvPicPr>
        <p:blipFill>
          <a:blip r:embed="rId5"/>
          <a:stretch>
            <a:fillRect/>
          </a:stretch>
        </p:blipFill>
        <p:spPr>
          <a:xfrm>
            <a:off x="8886760" y="69849"/>
            <a:ext cx="3203641" cy="603038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iterate>
                                    <p:tmAbs val="0"/>
                                  </p:iterate>
                                  <p:childTnLst>
                                    <p:set>
                                      <p:cBhvr>
                                        <p:cTn id="6" fill="hold"/>
                                        <p:tgtEl>
                                          <p:spTgt spid="294"/>
                                        </p:tgtEl>
                                        <p:attrNameLst>
                                          <p:attrName>style.visibility</p:attrName>
                                        </p:attrNameLst>
                                      </p:cBhvr>
                                      <p:to>
                                        <p:strVal val="visible"/>
                                      </p:to>
                                    </p:set>
                                    <p:anim calcmode="lin" valueType="num">
                                      <p:cBhvr>
                                        <p:cTn id="7" dur="1000" fill="hold"/>
                                        <p:tgtEl>
                                          <p:spTgt spid="294"/>
                                        </p:tgtEl>
                                        <p:attrNameLst>
                                          <p:attrName>ppt_w</p:attrName>
                                        </p:attrNameLst>
                                      </p:cBhvr>
                                      <p:tavLst>
                                        <p:tav tm="0">
                                          <p:val>
                                            <p:fltVal val="0"/>
                                          </p:val>
                                        </p:tav>
                                        <p:tav tm="100000">
                                          <p:val>
                                            <p:strVal val="#ppt_w"/>
                                          </p:val>
                                        </p:tav>
                                      </p:tavLst>
                                    </p:anim>
                                    <p:anim calcmode="lin" valueType="num">
                                      <p:cBhvr>
                                        <p:cTn id="8" dur="1000" fill="hold"/>
                                        <p:tgtEl>
                                          <p:spTgt spid="294"/>
                                        </p:tgtEl>
                                        <p:attrNameLst>
                                          <p:attrName>ppt_h</p:attrName>
                                        </p:attrNameLst>
                                      </p:cBhvr>
                                      <p:tavLst>
                                        <p:tav tm="0">
                                          <p:val>
                                            <p:fltVal val="0"/>
                                          </p:val>
                                        </p:tav>
                                        <p:tav tm="100000">
                                          <p:val>
                                            <p:strVal val="#ppt_h"/>
                                          </p:val>
                                        </p:tav>
                                      </p:tavLst>
                                    </p:anim>
                                    <p:anim calcmode="lin" valueType="num">
                                      <p:cBhvr>
                                        <p:cTn id="9" dur="1000" fill="hold"/>
                                        <p:tgtEl>
                                          <p:spTgt spid="2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2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0" animBg="1" advAuto="0"/>
      <p:bldP spid="295" grpId="0" animBg="1" advAuto="0"/>
      <p:bldP spid="296" grpId="0" animBg="1" advAuto="0"/>
      <p:bldP spid="297"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itle 1"/>
          <p:cNvSpPr txBox="1">
            <a:spLocks noGrp="1"/>
          </p:cNvSpPr>
          <p:nvPr>
            <p:ph type="title"/>
          </p:nvPr>
        </p:nvSpPr>
        <p:spPr>
          <a:prstGeom prst="rect">
            <a:avLst/>
          </a:prstGeom>
        </p:spPr>
        <p:txBody>
          <a:bodyPr/>
          <a:lstStyle/>
          <a:p>
            <a:r>
              <a:t>Coaching is…</a:t>
            </a:r>
          </a:p>
        </p:txBody>
      </p:sp>
      <p:sp>
        <p:nvSpPr>
          <p:cNvPr id="302" name="Content Placeholder 2"/>
          <p:cNvSpPr txBox="1">
            <a:spLocks noGrp="1"/>
          </p:cNvSpPr>
          <p:nvPr>
            <p:ph type="body" idx="1"/>
          </p:nvPr>
        </p:nvSpPr>
        <p:spPr>
          <a:xfrm>
            <a:off x="838200" y="1826683"/>
            <a:ext cx="10515600" cy="4349752"/>
          </a:xfrm>
          <a:prstGeom prst="rect">
            <a:avLst/>
          </a:prstGeom>
        </p:spPr>
        <p:txBody>
          <a:bodyPr/>
          <a:lstStyle>
            <a:lvl1pPr marL="0" indent="0" algn="ctr">
              <a:buSzTx/>
              <a:buNone/>
              <a:defRPr sz="3600"/>
            </a:lvl1pPr>
          </a:lstStyle>
          <a:p>
            <a:r>
              <a:t>The act of instructing or directing an FIT on a larger task or skill related to their professional development or performance</a:t>
            </a:r>
          </a:p>
        </p:txBody>
      </p:sp>
      <p:pic>
        <p:nvPicPr>
          <p:cNvPr id="303" name="Picture 4" descr="Picture 4"/>
          <p:cNvPicPr>
            <a:picLocks noChangeAspect="1"/>
          </p:cNvPicPr>
          <p:nvPr/>
        </p:nvPicPr>
        <p:blipFill>
          <a:blip r:embed="rId3"/>
          <a:stretch>
            <a:fillRect/>
          </a:stretch>
        </p:blipFill>
        <p:spPr>
          <a:xfrm>
            <a:off x="838200" y="4470400"/>
            <a:ext cx="1828800" cy="1828800"/>
          </a:xfrm>
          <a:prstGeom prst="rect">
            <a:avLst/>
          </a:prstGeom>
          <a:ln w="12700">
            <a:miter lim="400000"/>
          </a:ln>
        </p:spPr>
      </p:pic>
      <p:pic>
        <p:nvPicPr>
          <p:cNvPr id="304" name="Picture 6" descr="Picture 6"/>
          <p:cNvPicPr>
            <a:picLocks noChangeAspect="1"/>
          </p:cNvPicPr>
          <p:nvPr/>
        </p:nvPicPr>
        <p:blipFill>
          <a:blip r:embed="rId4"/>
          <a:stretch>
            <a:fillRect/>
          </a:stretch>
        </p:blipFill>
        <p:spPr>
          <a:xfrm>
            <a:off x="9525000" y="4470400"/>
            <a:ext cx="1828800" cy="18288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0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30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0" animBg="1" advAuto="0"/>
      <p:bldP spid="303" grpId="0" animBg="1" advAuto="0"/>
      <p:bldP spid="304"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Title 1"/>
          <p:cNvSpPr txBox="1">
            <a:spLocks noGrp="1"/>
          </p:cNvSpPr>
          <p:nvPr>
            <p:ph type="title"/>
          </p:nvPr>
        </p:nvSpPr>
        <p:spPr>
          <a:prstGeom prst="rect">
            <a:avLst/>
          </a:prstGeom>
        </p:spPr>
        <p:txBody>
          <a:bodyPr/>
          <a:lstStyle/>
          <a:p>
            <a:r>
              <a:t>Examples of Coaching </a:t>
            </a:r>
          </a:p>
        </p:txBody>
      </p:sp>
      <p:sp>
        <p:nvSpPr>
          <p:cNvPr id="309" name="Content Placeholder 2"/>
          <p:cNvSpPr txBox="1">
            <a:spLocks noGrp="1"/>
          </p:cNvSpPr>
          <p:nvPr>
            <p:ph type="body" idx="1"/>
          </p:nvPr>
        </p:nvSpPr>
        <p:spPr>
          <a:xfrm>
            <a:off x="838200" y="1826683"/>
            <a:ext cx="10515600" cy="4349752"/>
          </a:xfrm>
          <a:prstGeom prst="rect">
            <a:avLst/>
          </a:prstGeom>
        </p:spPr>
        <p:txBody>
          <a:bodyPr/>
          <a:lstStyle/>
          <a:p>
            <a:r>
              <a:t>Guiding an FIT through first job interview with resume writing, interview practice, negotiation</a:t>
            </a:r>
          </a:p>
          <a:p>
            <a:r>
              <a:t>Hiring a communications coach for FIT who is always perceived as “blunt” by others in hospital</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09">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0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30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build="p"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Title 1"/>
          <p:cNvSpPr txBox="1">
            <a:spLocks noGrp="1"/>
          </p:cNvSpPr>
          <p:nvPr>
            <p:ph type="title"/>
          </p:nvPr>
        </p:nvSpPr>
        <p:spPr>
          <a:prstGeom prst="rect">
            <a:avLst/>
          </a:prstGeom>
        </p:spPr>
        <p:txBody>
          <a:bodyPr/>
          <a:lstStyle/>
          <a:p>
            <a:r>
              <a:t>Sponsorship is…</a:t>
            </a:r>
          </a:p>
        </p:txBody>
      </p:sp>
      <p:sp>
        <p:nvSpPr>
          <p:cNvPr id="314" name="Content Placeholder 2"/>
          <p:cNvSpPr txBox="1">
            <a:spLocks noGrp="1"/>
          </p:cNvSpPr>
          <p:nvPr>
            <p:ph type="body" idx="1"/>
          </p:nvPr>
        </p:nvSpPr>
        <p:spPr>
          <a:xfrm>
            <a:off x="838200" y="1904999"/>
            <a:ext cx="10515600" cy="4349752"/>
          </a:xfrm>
          <a:prstGeom prst="rect">
            <a:avLst/>
          </a:prstGeom>
        </p:spPr>
        <p:txBody>
          <a:bodyPr/>
          <a:lstStyle>
            <a:lvl1pPr marL="0" indent="0" algn="ctr">
              <a:buSzTx/>
              <a:buNone/>
              <a:defRPr sz="4400"/>
            </a:lvl1pPr>
          </a:lstStyle>
          <a:p>
            <a:r>
              <a:t>The act of using influence to pull an FIT up the career ladder </a:t>
            </a:r>
          </a:p>
        </p:txBody>
      </p:sp>
      <p:pic>
        <p:nvPicPr>
          <p:cNvPr id="315" name="Picture 2" descr="Picture 2"/>
          <p:cNvPicPr>
            <a:picLocks noChangeAspect="1"/>
          </p:cNvPicPr>
          <p:nvPr/>
        </p:nvPicPr>
        <p:blipFill>
          <a:blip r:embed="rId3"/>
          <a:stretch>
            <a:fillRect/>
          </a:stretch>
        </p:blipFill>
        <p:spPr>
          <a:xfrm>
            <a:off x="2438401" y="4318000"/>
            <a:ext cx="1384300" cy="2540000"/>
          </a:xfrm>
          <a:prstGeom prst="rect">
            <a:avLst/>
          </a:prstGeom>
          <a:ln w="12700">
            <a:miter lim="400000"/>
          </a:ln>
        </p:spPr>
      </p:pic>
      <p:pic>
        <p:nvPicPr>
          <p:cNvPr id="316" name="Picture 2" descr="Picture 2"/>
          <p:cNvPicPr>
            <a:picLocks noChangeAspect="1"/>
          </p:cNvPicPr>
          <p:nvPr/>
        </p:nvPicPr>
        <p:blipFill>
          <a:blip r:embed="rId3"/>
          <a:stretch>
            <a:fillRect/>
          </a:stretch>
        </p:blipFill>
        <p:spPr>
          <a:xfrm>
            <a:off x="8369302" y="4343400"/>
            <a:ext cx="1384301" cy="2540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31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advAuto="0"/>
      <p:bldP spid="315" grpId="0" animBg="1" advAuto="0"/>
      <p:bldP spid="316"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itle 1"/>
          <p:cNvSpPr txBox="1">
            <a:spLocks noGrp="1"/>
          </p:cNvSpPr>
          <p:nvPr>
            <p:ph type="title"/>
          </p:nvPr>
        </p:nvSpPr>
        <p:spPr>
          <a:prstGeom prst="rect">
            <a:avLst/>
          </a:prstGeom>
        </p:spPr>
        <p:txBody>
          <a:bodyPr/>
          <a:lstStyle/>
          <a:p>
            <a:r>
              <a:t>Examples of Sponsorship</a:t>
            </a:r>
          </a:p>
        </p:txBody>
      </p:sp>
      <p:sp>
        <p:nvSpPr>
          <p:cNvPr id="321" name="Content Placeholder 2"/>
          <p:cNvSpPr txBox="1">
            <a:spLocks noGrp="1"/>
          </p:cNvSpPr>
          <p:nvPr>
            <p:ph type="body" idx="1"/>
          </p:nvPr>
        </p:nvSpPr>
        <p:spPr>
          <a:xfrm>
            <a:off x="838200" y="1826683"/>
            <a:ext cx="10515600" cy="4349752"/>
          </a:xfrm>
          <a:prstGeom prst="rect">
            <a:avLst/>
          </a:prstGeom>
        </p:spPr>
        <p:txBody>
          <a:bodyPr/>
          <a:lstStyle/>
          <a:p>
            <a:r>
              <a:t>Writing a LOR to recommend FIT for ACC committee</a:t>
            </a:r>
          </a:p>
          <a:p>
            <a:r>
              <a:t>Suggesting an FIT as a speaker for local community event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21">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2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3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 grpId="0" build="p"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itle 1"/>
          <p:cNvSpPr txBox="1">
            <a:spLocks noGrp="1"/>
          </p:cNvSpPr>
          <p:nvPr>
            <p:ph type="title"/>
          </p:nvPr>
        </p:nvSpPr>
        <p:spPr>
          <a:prstGeom prst="rect">
            <a:avLst/>
          </a:prstGeom>
        </p:spPr>
        <p:txBody>
          <a:bodyPr/>
          <a:lstStyle/>
          <a:p>
            <a:r>
              <a:t>Why should you do this?</a:t>
            </a:r>
          </a:p>
        </p:txBody>
      </p:sp>
      <p:sp>
        <p:nvSpPr>
          <p:cNvPr id="326" name="Content Placeholder 2"/>
          <p:cNvSpPr txBox="1">
            <a:spLocks noGrp="1"/>
          </p:cNvSpPr>
          <p:nvPr>
            <p:ph type="body" idx="1"/>
          </p:nvPr>
        </p:nvSpPr>
        <p:spPr>
          <a:xfrm>
            <a:off x="838200" y="1826683"/>
            <a:ext cx="10515600" cy="4349752"/>
          </a:xfrm>
          <a:prstGeom prst="rect">
            <a:avLst/>
          </a:prstGeom>
        </p:spPr>
        <p:txBody>
          <a:bodyPr/>
          <a:lstStyle/>
          <a:p>
            <a:r>
              <a:t>It’s the right thing to do.</a:t>
            </a:r>
          </a:p>
          <a:p>
            <a:r>
              <a:t>It makes you look good as PD.</a:t>
            </a:r>
          </a:p>
          <a:p>
            <a:r>
              <a:t>It may alleviate you from some work.</a:t>
            </a:r>
          </a:p>
          <a:p>
            <a:r>
              <a:t>Let’s be honest – you don’t have to do all of this.  Train your faculty and delegate!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26">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2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32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32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3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build="p"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Title 1"/>
          <p:cNvSpPr txBox="1">
            <a:spLocks noGrp="1"/>
          </p:cNvSpPr>
          <p:nvPr>
            <p:ph type="title"/>
          </p:nvPr>
        </p:nvSpPr>
        <p:spPr>
          <a:xfrm>
            <a:off x="838200" y="76199"/>
            <a:ext cx="10515600" cy="812804"/>
          </a:xfrm>
          <a:prstGeom prst="rect">
            <a:avLst/>
          </a:prstGeom>
        </p:spPr>
        <p:txBody>
          <a:bodyPr/>
          <a:lstStyle>
            <a:lvl1pPr defTabSz="740663">
              <a:defRPr sz="3564"/>
            </a:lvl1pPr>
          </a:lstStyle>
          <a:p>
            <a:r>
              <a:t>Small Group Break Out Sessions</a:t>
            </a:r>
          </a:p>
        </p:txBody>
      </p:sp>
      <p:sp>
        <p:nvSpPr>
          <p:cNvPr id="329" name="Content Placeholder 2"/>
          <p:cNvSpPr txBox="1">
            <a:spLocks noGrp="1"/>
          </p:cNvSpPr>
          <p:nvPr>
            <p:ph type="body" idx="1"/>
          </p:nvPr>
        </p:nvSpPr>
        <p:spPr>
          <a:xfrm>
            <a:off x="242737" y="933910"/>
            <a:ext cx="11452555" cy="4455367"/>
          </a:xfrm>
          <a:prstGeom prst="rect">
            <a:avLst/>
          </a:prstGeom>
        </p:spPr>
        <p:txBody>
          <a:bodyPr/>
          <a:lstStyle/>
          <a:p>
            <a:pPr marL="280408" indent="-280408" defTabSz="1121635">
              <a:spcBef>
                <a:spcPts val="1200"/>
              </a:spcBef>
              <a:defRPr sz="1656"/>
            </a:pPr>
            <a:r>
              <a:t>Break out into 5 separate groups/ 10-15 people in each group, for 20 minutes (5-minute warning when we will reconvene) . You should have received your group number prior to this webinar. Each group has 2 categories of questions, with 2-4 questions in each category. Categories with questions will be posted in the chat.</a:t>
            </a:r>
          </a:p>
          <a:p>
            <a:pPr marL="841227" lvl="1" indent="-280408" defTabSz="1121635">
              <a:spcBef>
                <a:spcPts val="533"/>
              </a:spcBef>
              <a:defRPr sz="1656"/>
            </a:pPr>
            <a:r>
              <a:t>Group 1: Category 1,2  </a:t>
            </a:r>
            <a:endParaRPr sz="2944"/>
          </a:p>
          <a:p>
            <a:pPr marL="841227" lvl="1" indent="-280408" defTabSz="1121635">
              <a:spcBef>
                <a:spcPts val="533"/>
              </a:spcBef>
              <a:defRPr sz="1656"/>
            </a:pPr>
            <a:r>
              <a:t>Group 2: Category 2,3</a:t>
            </a:r>
            <a:endParaRPr sz="2944"/>
          </a:p>
          <a:p>
            <a:pPr marL="841227" lvl="1" indent="-280408" defTabSz="1121635">
              <a:spcBef>
                <a:spcPts val="533"/>
              </a:spcBef>
              <a:defRPr sz="1656"/>
            </a:pPr>
            <a:r>
              <a:t>Group 3: Category 3,4  </a:t>
            </a:r>
            <a:endParaRPr sz="2944"/>
          </a:p>
          <a:p>
            <a:pPr marL="841227" lvl="1" indent="-280408" defTabSz="1121635">
              <a:spcBef>
                <a:spcPts val="533"/>
              </a:spcBef>
              <a:defRPr sz="1656"/>
            </a:pPr>
            <a:r>
              <a:t>Group 4: Category 4,5  </a:t>
            </a:r>
            <a:endParaRPr sz="2944"/>
          </a:p>
          <a:p>
            <a:pPr marL="841227" lvl="1" indent="-280408" defTabSz="1121635">
              <a:spcBef>
                <a:spcPts val="533"/>
              </a:spcBef>
              <a:defRPr sz="1656"/>
            </a:pPr>
            <a:r>
              <a:t>Group 5: Category 5,1</a:t>
            </a:r>
            <a:endParaRPr sz="2944"/>
          </a:p>
          <a:p>
            <a:pPr marL="280408" indent="-280408" defTabSz="1121635">
              <a:spcBef>
                <a:spcPts val="1200"/>
              </a:spcBef>
              <a:defRPr sz="1656"/>
            </a:pPr>
            <a:r>
              <a:t>Nominate a person  in your group, who will be the “ official “ notetaker. This person will report back each individual group’s findings to the entire session, once we reconvene. Goal: to maximize collaboration, participation and input, and share everyone’s ideas.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B0F63581-B24B-45DB-9FA8-30CE0C83AE9B}"/>
              </a:ext>
            </a:extLst>
          </p:cNvPr>
          <p:cNvSpPr>
            <a:spLocks noGrp="1"/>
          </p:cNvSpPr>
          <p:nvPr>
            <p:ph type="title"/>
          </p:nvPr>
        </p:nvSpPr>
        <p:spPr>
          <a:xfrm>
            <a:off x="609600" y="76202"/>
            <a:ext cx="10972800" cy="507999"/>
          </a:xfrm>
        </p:spPr>
        <p:txBody>
          <a:bodyPr/>
          <a:lstStyle/>
          <a:p>
            <a:pPr eaLnBrk="1" hangingPunct="1"/>
            <a:r>
              <a:rPr lang="en-US" altLang="en-US" dirty="0">
                <a:solidFill>
                  <a:schemeClr val="accent5"/>
                </a:solidFill>
                <a:latin typeface="Calibri Light" panose="020F0302020204030204" pitchFamily="34" charset="0"/>
                <a:cs typeface="Calibri Light" panose="020F0302020204030204" pitchFamily="34" charset="0"/>
              </a:rPr>
              <a:t>Questions for Discussion</a:t>
            </a:r>
          </a:p>
        </p:txBody>
      </p:sp>
      <p:sp>
        <p:nvSpPr>
          <p:cNvPr id="26626" name="Content Placeholder 2">
            <a:extLst>
              <a:ext uri="{FF2B5EF4-FFF2-40B4-BE49-F238E27FC236}">
                <a16:creationId xmlns:a16="http://schemas.microsoft.com/office/drawing/2014/main" id="{1CE6EA10-4197-4801-B7B7-B324B0C196E5}"/>
              </a:ext>
            </a:extLst>
          </p:cNvPr>
          <p:cNvSpPr>
            <a:spLocks noGrp="1"/>
          </p:cNvSpPr>
          <p:nvPr>
            <p:ph idx="1"/>
          </p:nvPr>
        </p:nvSpPr>
        <p:spPr>
          <a:xfrm>
            <a:off x="203200" y="787399"/>
            <a:ext cx="11582400" cy="5994399"/>
          </a:xfrm>
        </p:spPr>
        <p:txBody>
          <a:bodyPr/>
          <a:lstStyle/>
          <a:p>
            <a:pPr>
              <a:spcBef>
                <a:spcPts val="0"/>
              </a:spcBef>
              <a:spcAft>
                <a:spcPts val="0"/>
              </a:spcAft>
              <a:buFont typeface="Symbol" panose="05050102010706020507" pitchFamily="18" charset="2"/>
              <a:buChar char=""/>
            </a:pPr>
            <a:r>
              <a:rPr lang="en-US" sz="1467" dirty="0">
                <a:solidFill>
                  <a:schemeClr val="accent5"/>
                </a:solidFill>
                <a:highlight>
                  <a:srgbClr val="FFFF00"/>
                </a:highlight>
                <a:latin typeface="Calibri" panose="020F0502020204030204" pitchFamily="34" charset="0"/>
                <a:ea typeface="Times New Roman" panose="02020603050405020304" pitchFamily="18" charset="0"/>
              </a:rPr>
              <a:t>Category 1: How do you teach/ encourage faculty development on the topic of  sponsorship and coaching  of fellows ?</a:t>
            </a:r>
            <a:endParaRPr lang="en-US" sz="1467" dirty="0">
              <a:solidFill>
                <a:schemeClr val="accent5"/>
              </a:solidFill>
              <a:highlight>
                <a:srgbClr val="FFFF00"/>
              </a:highlight>
              <a:latin typeface="Calibri" panose="020F0502020204030204" pitchFamily="34" charset="0"/>
              <a:ea typeface="Calibri" panose="020F0502020204030204" pitchFamily="34" charset="0"/>
            </a:endParaRPr>
          </a:p>
          <a:p>
            <a:pPr lvl="1">
              <a:spcBef>
                <a:spcPts val="0"/>
              </a:spcBef>
              <a:spcAft>
                <a:spcPts val="0"/>
              </a:spcAft>
              <a:buFont typeface="Courier New" panose="02070309020205020404" pitchFamily="49" charset="0"/>
              <a:buChar char="o"/>
            </a:pPr>
            <a:r>
              <a:rPr lang="en-US" sz="1467" dirty="0">
                <a:solidFill>
                  <a:schemeClr val="accent5"/>
                </a:solidFill>
                <a:latin typeface="Calibri" panose="020F0502020204030204" pitchFamily="34" charset="0"/>
                <a:ea typeface="Times New Roman" panose="02020603050405020304" pitchFamily="18" charset="0"/>
              </a:rPr>
              <a:t>How do you leverage cardiology faculty outside your program or institution in helping to coach and sponsor fellows?</a:t>
            </a:r>
          </a:p>
          <a:p>
            <a:pPr lvl="1" defTabSz="1219170">
              <a:spcBef>
                <a:spcPts val="0"/>
              </a:spcBef>
              <a:spcAft>
                <a:spcPts val="0"/>
              </a:spcAft>
              <a:buFont typeface="Courier New" panose="02070309020205020404" pitchFamily="49" charset="0"/>
              <a:buChar char="o"/>
              <a:defRPr/>
            </a:pPr>
            <a:r>
              <a:rPr lang="en-US" sz="1467" dirty="0">
                <a:solidFill>
                  <a:schemeClr val="accent5"/>
                </a:solidFill>
                <a:latin typeface="Calibri" panose="020F0502020204030204" pitchFamily="34" charset="0"/>
                <a:ea typeface="Times New Roman" panose="02020603050405020304" pitchFamily="18" charset="0"/>
              </a:rPr>
              <a:t>How do you incorporate non cardiology  faculty/resources  from different graduate schools to help with sponsorship and coaching of your fellows?</a:t>
            </a:r>
          </a:p>
          <a:p>
            <a:pPr lvl="1">
              <a:spcBef>
                <a:spcPts val="0"/>
              </a:spcBef>
              <a:spcAft>
                <a:spcPts val="0"/>
              </a:spcAft>
              <a:buFont typeface="Courier New" panose="02070309020205020404" pitchFamily="49" charset="0"/>
              <a:buChar char="o"/>
            </a:pPr>
            <a:r>
              <a:rPr lang="en-US" sz="1467" dirty="0">
                <a:solidFill>
                  <a:schemeClr val="accent5"/>
                </a:solidFill>
                <a:latin typeface="Calibri" panose="020F0502020204030204" pitchFamily="34" charset="0"/>
                <a:ea typeface="Times New Roman" panose="02020603050405020304" pitchFamily="18" charset="0"/>
              </a:rPr>
              <a:t>How do you  include alumni faculty and peers in helping coach and sponsor fellows?</a:t>
            </a:r>
          </a:p>
          <a:p>
            <a:pPr lvl="1">
              <a:spcBef>
                <a:spcPts val="0"/>
              </a:spcBef>
              <a:spcAft>
                <a:spcPts val="0"/>
              </a:spcAft>
              <a:buFont typeface="Courier New" panose="02070309020205020404" pitchFamily="49" charset="0"/>
              <a:buChar char="o"/>
            </a:pPr>
            <a:r>
              <a:rPr lang="en-US" sz="1467" dirty="0">
                <a:solidFill>
                  <a:schemeClr val="accent5"/>
                </a:solidFill>
                <a:latin typeface="Calibri" panose="020F0502020204030204" pitchFamily="34" charset="0"/>
                <a:ea typeface="Calibri" panose="020F0502020204030204" pitchFamily="34" charset="0"/>
              </a:rPr>
              <a:t>Consider : Importance of Letters of recommendation for fellows/ nominate them for roles in major professional organizations</a:t>
            </a:r>
          </a:p>
          <a:p>
            <a:pPr marL="609585" lvl="1" indent="0">
              <a:spcBef>
                <a:spcPts val="0"/>
              </a:spcBef>
              <a:spcAft>
                <a:spcPts val="0"/>
              </a:spcAft>
              <a:buNone/>
            </a:pPr>
            <a:endParaRPr lang="en-US" sz="1467" dirty="0">
              <a:solidFill>
                <a:schemeClr val="accent5"/>
              </a:solidFill>
              <a:latin typeface="Calibri" panose="020F0502020204030204" pitchFamily="34" charset="0"/>
              <a:ea typeface="Calibri" panose="020F0502020204030204" pitchFamily="34" charset="0"/>
            </a:endParaRPr>
          </a:p>
          <a:p>
            <a:pPr>
              <a:spcBef>
                <a:spcPts val="0"/>
              </a:spcBef>
              <a:spcAft>
                <a:spcPts val="0"/>
              </a:spcAft>
              <a:buFont typeface="Symbol" panose="05050102010706020507" pitchFamily="18" charset="2"/>
              <a:buChar char=""/>
            </a:pPr>
            <a:r>
              <a:rPr lang="en-US" sz="1467" dirty="0">
                <a:solidFill>
                  <a:schemeClr val="accent5"/>
                </a:solidFill>
                <a:highlight>
                  <a:srgbClr val="FFFF00"/>
                </a:highlight>
                <a:latin typeface="Calibri" panose="020F0502020204030204" pitchFamily="34" charset="0"/>
                <a:ea typeface="Times New Roman" panose="02020603050405020304" pitchFamily="18" charset="0"/>
              </a:rPr>
              <a:t>Category 2: What are barriers to sponsorship and coaching of fellows ?  </a:t>
            </a:r>
            <a:endParaRPr lang="en-US" sz="1467" dirty="0">
              <a:solidFill>
                <a:schemeClr val="accent5"/>
              </a:solidFill>
              <a:highlight>
                <a:srgbClr val="FFFF00"/>
              </a:highlight>
              <a:latin typeface="Calibri" panose="020F0502020204030204" pitchFamily="34" charset="0"/>
              <a:ea typeface="Calibri" panose="020F0502020204030204" pitchFamily="34" charset="0"/>
            </a:endParaRPr>
          </a:p>
          <a:p>
            <a:pPr lvl="1" defTabSz="1219170">
              <a:spcBef>
                <a:spcPts val="0"/>
              </a:spcBef>
              <a:spcAft>
                <a:spcPts val="0"/>
              </a:spcAft>
              <a:buFont typeface="Courier New" panose="02070309020205020404" pitchFamily="49" charset="0"/>
              <a:buChar char="o"/>
              <a:defRPr/>
            </a:pPr>
            <a:r>
              <a:rPr lang="en-US" sz="1467" dirty="0">
                <a:solidFill>
                  <a:schemeClr val="accent5"/>
                </a:solidFill>
                <a:latin typeface="Calibri" panose="020F0502020204030204" pitchFamily="34" charset="0"/>
                <a:ea typeface="Times New Roman" panose="02020603050405020304" pitchFamily="18" charset="0"/>
              </a:rPr>
              <a:t>How do you  help fellows define personal and professional goals?</a:t>
            </a:r>
          </a:p>
          <a:p>
            <a:pPr lvl="1">
              <a:spcBef>
                <a:spcPts val="0"/>
              </a:spcBef>
              <a:spcAft>
                <a:spcPts val="0"/>
              </a:spcAft>
              <a:buFont typeface="Courier New" panose="02070309020205020404" pitchFamily="49" charset="0"/>
              <a:buChar char="o"/>
            </a:pPr>
            <a:r>
              <a:rPr lang="en-US" sz="1467" dirty="0">
                <a:solidFill>
                  <a:schemeClr val="accent5"/>
                </a:solidFill>
                <a:latin typeface="Calibri" panose="020F0502020204030204" pitchFamily="34" charset="0"/>
                <a:ea typeface="Times New Roman" panose="02020603050405020304" pitchFamily="18" charset="0"/>
              </a:rPr>
              <a:t>How do you coach/sponsor people with different life experiences? </a:t>
            </a:r>
          </a:p>
          <a:p>
            <a:pPr lvl="1" defTabSz="1219170">
              <a:spcBef>
                <a:spcPts val="0"/>
              </a:spcBef>
              <a:spcAft>
                <a:spcPts val="0"/>
              </a:spcAft>
              <a:buFont typeface="Courier New" panose="02070309020205020404" pitchFamily="49" charset="0"/>
              <a:buChar char="o"/>
              <a:defRPr/>
            </a:pPr>
            <a:r>
              <a:rPr lang="en-US" sz="1467" dirty="0">
                <a:solidFill>
                  <a:schemeClr val="accent5"/>
                </a:solidFill>
                <a:latin typeface="Calibri" panose="020F0502020204030204" pitchFamily="34" charset="0"/>
                <a:ea typeface="Times New Roman" panose="02020603050405020304" pitchFamily="18" charset="0"/>
              </a:rPr>
              <a:t>What was something that didn’t work?</a:t>
            </a:r>
          </a:p>
          <a:p>
            <a:pPr lvl="1" defTabSz="1219170">
              <a:spcBef>
                <a:spcPts val="0"/>
              </a:spcBef>
              <a:spcAft>
                <a:spcPts val="0"/>
              </a:spcAft>
              <a:buFont typeface="Courier New" panose="02070309020205020404" pitchFamily="49" charset="0"/>
              <a:buChar char="o"/>
              <a:defRPr/>
            </a:pPr>
            <a:r>
              <a:rPr lang="en-US" sz="1467" dirty="0">
                <a:solidFill>
                  <a:schemeClr val="accent5"/>
                </a:solidFill>
                <a:latin typeface="Calibri" panose="020F0502020204030204" pitchFamily="34" charset="0"/>
                <a:ea typeface="Calibri" panose="020F0502020204030204" pitchFamily="34" charset="0"/>
              </a:rPr>
              <a:t>How do you “match” faculty with fellows ?</a:t>
            </a:r>
          </a:p>
          <a:p>
            <a:pPr marL="609585" lvl="1" indent="0">
              <a:spcBef>
                <a:spcPts val="0"/>
              </a:spcBef>
              <a:spcAft>
                <a:spcPts val="0"/>
              </a:spcAft>
              <a:buNone/>
            </a:pPr>
            <a:endParaRPr lang="en-US" sz="1467" dirty="0">
              <a:solidFill>
                <a:schemeClr val="accent5"/>
              </a:solidFill>
              <a:latin typeface="Calibri" panose="020F0502020204030204" pitchFamily="34" charset="0"/>
              <a:ea typeface="Calibri" panose="020F0502020204030204" pitchFamily="34" charset="0"/>
            </a:endParaRPr>
          </a:p>
          <a:p>
            <a:pPr>
              <a:spcBef>
                <a:spcPts val="0"/>
              </a:spcBef>
              <a:spcAft>
                <a:spcPts val="0"/>
              </a:spcAft>
              <a:buFont typeface="Symbol" panose="05050102010706020507" pitchFamily="18" charset="2"/>
              <a:buChar char=""/>
            </a:pPr>
            <a:r>
              <a:rPr lang="en-US" sz="1467" dirty="0">
                <a:solidFill>
                  <a:schemeClr val="accent5"/>
                </a:solidFill>
                <a:highlight>
                  <a:srgbClr val="FFFF00"/>
                </a:highlight>
                <a:latin typeface="Calibri" panose="020F0502020204030204" pitchFamily="34" charset="0"/>
                <a:ea typeface="Times New Roman" panose="02020603050405020304" pitchFamily="18" charset="0"/>
              </a:rPr>
              <a:t>Category 3: Where do you find resources for activities that assist with sponsorship and coaching of fellows? </a:t>
            </a:r>
            <a:endParaRPr lang="en-US" sz="1467" dirty="0">
              <a:solidFill>
                <a:schemeClr val="accent5"/>
              </a:solidFill>
              <a:highlight>
                <a:srgbClr val="FFFF00"/>
              </a:highlight>
              <a:latin typeface="Calibri" panose="020F0502020204030204" pitchFamily="34" charset="0"/>
              <a:ea typeface="Calibri" panose="020F0502020204030204" pitchFamily="34" charset="0"/>
            </a:endParaRPr>
          </a:p>
          <a:p>
            <a:pPr lvl="1">
              <a:spcBef>
                <a:spcPts val="0"/>
              </a:spcBef>
              <a:spcAft>
                <a:spcPts val="0"/>
              </a:spcAft>
              <a:buFont typeface="Courier New" panose="02070309020205020404" pitchFamily="49" charset="0"/>
              <a:buChar char="o"/>
            </a:pPr>
            <a:r>
              <a:rPr lang="en-US" sz="1467" dirty="0">
                <a:solidFill>
                  <a:schemeClr val="accent5"/>
                </a:solidFill>
                <a:latin typeface="Calibri" panose="020F0502020204030204" pitchFamily="34" charset="0"/>
                <a:ea typeface="Times New Roman" panose="02020603050405020304" pitchFamily="18" charset="0"/>
              </a:rPr>
              <a:t>How do you leverage social media for coaching and sponsorship?</a:t>
            </a:r>
          </a:p>
          <a:p>
            <a:pPr lvl="1" defTabSz="1219170">
              <a:spcBef>
                <a:spcPts val="0"/>
              </a:spcBef>
              <a:spcAft>
                <a:spcPts val="0"/>
              </a:spcAft>
              <a:buFont typeface="Courier New" panose="02070309020205020404" pitchFamily="49" charset="0"/>
              <a:buChar char="o"/>
              <a:defRPr/>
            </a:pPr>
            <a:r>
              <a:rPr lang="en-US" sz="1467" dirty="0">
                <a:solidFill>
                  <a:schemeClr val="accent5"/>
                </a:solidFill>
                <a:latin typeface="Calibri" panose="020F0502020204030204" pitchFamily="34" charset="0"/>
                <a:ea typeface="Calibri" panose="020F0502020204030204" pitchFamily="34" charset="0"/>
              </a:rPr>
              <a:t>How do you encourage faculty to partner with fellows and  co- author chapters, review articles or  review of peer article submissions for journals ?</a:t>
            </a:r>
          </a:p>
          <a:p>
            <a:pPr marL="609585" lvl="1" indent="0" defTabSz="1219170">
              <a:spcBef>
                <a:spcPts val="0"/>
              </a:spcBef>
              <a:spcAft>
                <a:spcPts val="0"/>
              </a:spcAft>
              <a:buNone/>
              <a:defRPr/>
            </a:pPr>
            <a:endParaRPr lang="en-US" sz="1467" dirty="0">
              <a:solidFill>
                <a:schemeClr val="accent5"/>
              </a:solidFill>
              <a:latin typeface="Calibri" panose="020F0502020204030204" pitchFamily="34" charset="0"/>
              <a:ea typeface="Calibri" panose="020F0502020204030204" pitchFamily="34" charset="0"/>
            </a:endParaRPr>
          </a:p>
          <a:p>
            <a:pPr>
              <a:spcBef>
                <a:spcPts val="0"/>
              </a:spcBef>
              <a:spcAft>
                <a:spcPts val="0"/>
              </a:spcAft>
              <a:buFont typeface="Symbol" panose="05050102010706020507" pitchFamily="18" charset="2"/>
              <a:buChar char=""/>
            </a:pPr>
            <a:r>
              <a:rPr lang="en-US" sz="1467" dirty="0">
                <a:solidFill>
                  <a:schemeClr val="accent5"/>
                </a:solidFill>
                <a:highlight>
                  <a:srgbClr val="FFFF00"/>
                </a:highlight>
                <a:latin typeface="Calibri" panose="020F0502020204030204" pitchFamily="34" charset="0"/>
                <a:ea typeface="Times New Roman" panose="02020603050405020304" pitchFamily="18" charset="0"/>
              </a:rPr>
              <a:t>Category 4: How do you evaluate your program’s progress/success with sponsorship and coaching of fellows? </a:t>
            </a:r>
          </a:p>
          <a:p>
            <a:pPr lvl="1" defTabSz="1219170">
              <a:spcBef>
                <a:spcPts val="0"/>
              </a:spcBef>
              <a:spcAft>
                <a:spcPts val="0"/>
              </a:spcAft>
              <a:buFont typeface="Courier New" panose="02070309020205020404" pitchFamily="49" charset="0"/>
              <a:buChar char="o"/>
              <a:defRPr/>
            </a:pPr>
            <a:r>
              <a:rPr lang="en-US" sz="1467" dirty="0">
                <a:solidFill>
                  <a:schemeClr val="accent5"/>
                </a:solidFill>
                <a:latin typeface="Calibri" panose="020F0502020204030204" pitchFamily="34" charset="0"/>
                <a:ea typeface="Times New Roman" panose="02020603050405020304" pitchFamily="18" charset="0"/>
              </a:rPr>
              <a:t>How do you get buy in from fellows ?</a:t>
            </a:r>
          </a:p>
          <a:p>
            <a:pPr lvl="1" defTabSz="1219170">
              <a:spcBef>
                <a:spcPts val="0"/>
              </a:spcBef>
              <a:spcAft>
                <a:spcPts val="0"/>
              </a:spcAft>
              <a:buFont typeface="Courier New" panose="02070309020205020404" pitchFamily="49" charset="0"/>
              <a:buChar char="o"/>
              <a:defRPr/>
            </a:pPr>
            <a:r>
              <a:rPr lang="en-US" sz="1467" dirty="0">
                <a:solidFill>
                  <a:schemeClr val="accent5"/>
                </a:solidFill>
                <a:latin typeface="Calibri" panose="020F0502020204030204" pitchFamily="34" charset="0"/>
                <a:ea typeface="Times New Roman" panose="02020603050405020304" pitchFamily="18" charset="0"/>
              </a:rPr>
              <a:t>How do you determine what your fellows might be interested in regarding sponsorship and coaching ?</a:t>
            </a:r>
          </a:p>
          <a:p>
            <a:pPr marL="609585" lvl="1" indent="0" defTabSz="1219170">
              <a:spcBef>
                <a:spcPts val="0"/>
              </a:spcBef>
              <a:spcAft>
                <a:spcPts val="0"/>
              </a:spcAft>
              <a:buNone/>
              <a:defRPr/>
            </a:pPr>
            <a:endParaRPr lang="en-US" sz="1467" dirty="0">
              <a:solidFill>
                <a:schemeClr val="accent5"/>
              </a:solidFill>
              <a:latin typeface="Calibri" panose="020F0502020204030204" pitchFamily="34" charset="0"/>
              <a:ea typeface="Times New Roman" panose="02020603050405020304" pitchFamily="18" charset="0"/>
            </a:endParaRPr>
          </a:p>
          <a:p>
            <a:pPr>
              <a:spcBef>
                <a:spcPts val="0"/>
              </a:spcBef>
              <a:spcAft>
                <a:spcPts val="0"/>
              </a:spcAft>
              <a:buFont typeface="Symbol" panose="05050102010706020507" pitchFamily="18" charset="2"/>
              <a:buChar char=""/>
            </a:pPr>
            <a:r>
              <a:rPr lang="en-US" sz="1467" dirty="0">
                <a:solidFill>
                  <a:schemeClr val="accent5"/>
                </a:solidFill>
                <a:highlight>
                  <a:srgbClr val="FFFF00"/>
                </a:highlight>
                <a:latin typeface="Calibri" panose="020F0502020204030204" pitchFamily="34" charset="0"/>
                <a:ea typeface="Times New Roman" panose="02020603050405020304" pitchFamily="18" charset="0"/>
              </a:rPr>
              <a:t>Category 5: What are Non-Academic Coaching and Sponsoring Opportunities that you can take advantage of ? </a:t>
            </a:r>
          </a:p>
          <a:p>
            <a:pPr lvl="1" defTabSz="1219170">
              <a:spcBef>
                <a:spcPts val="0"/>
              </a:spcBef>
              <a:spcAft>
                <a:spcPts val="0"/>
              </a:spcAft>
              <a:buFont typeface="Courier New" panose="02070309020205020404" pitchFamily="49" charset="0"/>
              <a:buChar char="o"/>
              <a:defRPr/>
            </a:pPr>
            <a:r>
              <a:rPr lang="en-US" sz="1467" dirty="0">
                <a:solidFill>
                  <a:schemeClr val="accent5"/>
                </a:solidFill>
                <a:latin typeface="Calibri" panose="020F0502020204030204" pitchFamily="34" charset="0"/>
                <a:ea typeface="Calibri" panose="020F0502020204030204" pitchFamily="34" charset="0"/>
              </a:rPr>
              <a:t>How do you leverage local meetings in your city/ or geographic area to showcase fellows ?</a:t>
            </a:r>
          </a:p>
          <a:p>
            <a:pPr lvl="1" defTabSz="1219170">
              <a:spcBef>
                <a:spcPts val="0"/>
              </a:spcBef>
              <a:spcAft>
                <a:spcPts val="0"/>
              </a:spcAft>
              <a:buFont typeface="Courier New" panose="02070309020205020404" pitchFamily="49" charset="0"/>
              <a:buChar char="o"/>
              <a:defRPr/>
            </a:pPr>
            <a:r>
              <a:rPr lang="en-US" sz="1467" dirty="0">
                <a:solidFill>
                  <a:schemeClr val="accent5"/>
                </a:solidFill>
                <a:latin typeface="Calibri" panose="020F0502020204030204" pitchFamily="34" charset="0"/>
                <a:ea typeface="Calibri" panose="020F0502020204030204" pitchFamily="34" charset="0"/>
              </a:rPr>
              <a:t>How to determine which  major cardiology organizations have leadership or committee positions </a:t>
            </a:r>
          </a:p>
          <a:p>
            <a:pPr marL="609585" lvl="1" indent="0" defTabSz="1219170">
              <a:spcBef>
                <a:spcPts val="0"/>
              </a:spcBef>
              <a:spcAft>
                <a:spcPts val="0"/>
              </a:spcAft>
              <a:buNone/>
              <a:defRPr/>
            </a:pPr>
            <a:r>
              <a:rPr lang="en-US" sz="1467" dirty="0">
                <a:solidFill>
                  <a:schemeClr val="accent5"/>
                </a:solidFill>
                <a:latin typeface="Calibri" panose="020F0502020204030204" pitchFamily="34" charset="0"/>
                <a:ea typeface="Calibri" panose="020F0502020204030204" pitchFamily="34" charset="0"/>
              </a:rPr>
              <a:t>         for FIT?  </a:t>
            </a:r>
          </a:p>
          <a:p>
            <a:pPr lvl="1" defTabSz="1219170">
              <a:spcBef>
                <a:spcPts val="0"/>
              </a:spcBef>
              <a:spcAft>
                <a:spcPts val="0"/>
              </a:spcAft>
              <a:buFont typeface="Courier New" panose="02070309020205020404" pitchFamily="49" charset="0"/>
              <a:buChar char="o"/>
              <a:defRPr/>
            </a:pPr>
            <a:endParaRPr lang="en-US" sz="1467" dirty="0">
              <a:solidFill>
                <a:srgbClr val="00386B"/>
              </a:solidFill>
              <a:latin typeface="Calibri" panose="020F0502020204030204" pitchFamily="34" charset="0"/>
              <a:ea typeface="Calibri" panose="020F0502020204030204" pitchFamily="34" charset="0"/>
            </a:endParaRPr>
          </a:p>
          <a:p>
            <a:pPr lvl="1">
              <a:spcBef>
                <a:spcPts val="0"/>
              </a:spcBef>
              <a:spcAft>
                <a:spcPts val="0"/>
              </a:spcAft>
              <a:buFont typeface="Courier New" panose="02070309020205020404" pitchFamily="49" charset="0"/>
              <a:buChar char="o"/>
            </a:pPr>
            <a:endParaRPr lang="en-US" sz="1467" dirty="0">
              <a:latin typeface="Calibri" panose="020F0502020204030204" pitchFamily="34" charset="0"/>
              <a:ea typeface="Calibri" panose="020F0502020204030204" pitchFamily="34" charset="0"/>
            </a:endParaRPr>
          </a:p>
          <a:p>
            <a:pPr marL="0" indent="0" eaLnBrk="1" hangingPunct="1">
              <a:buNone/>
            </a:pPr>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itle 1"/>
          <p:cNvSpPr txBox="1">
            <a:spLocks noGrp="1"/>
          </p:cNvSpPr>
          <p:nvPr>
            <p:ph type="title"/>
          </p:nvPr>
        </p:nvSpPr>
        <p:spPr>
          <a:xfrm>
            <a:off x="609600" y="76201"/>
            <a:ext cx="10972800" cy="508001"/>
          </a:xfrm>
          <a:prstGeom prst="rect">
            <a:avLst/>
          </a:prstGeom>
        </p:spPr>
        <p:txBody>
          <a:bodyPr>
            <a:normAutofit/>
          </a:bodyPr>
          <a:lstStyle>
            <a:lvl1pPr defTabSz="493776">
              <a:defRPr sz="1944"/>
            </a:lvl1pPr>
          </a:lstStyle>
          <a:p>
            <a:r>
              <a:t>Questions for Discussion</a:t>
            </a:r>
          </a:p>
        </p:txBody>
      </p:sp>
      <p:sp>
        <p:nvSpPr>
          <p:cNvPr id="332" name="Content Placeholder 2"/>
          <p:cNvSpPr txBox="1">
            <a:spLocks noGrp="1"/>
          </p:cNvSpPr>
          <p:nvPr>
            <p:ph type="body" idx="1"/>
          </p:nvPr>
        </p:nvSpPr>
        <p:spPr>
          <a:xfrm>
            <a:off x="228862" y="723246"/>
            <a:ext cx="11582401" cy="5994399"/>
          </a:xfrm>
          <a:prstGeom prst="rect">
            <a:avLst/>
          </a:prstGeom>
        </p:spPr>
        <p:txBody>
          <a:bodyPr/>
          <a:lstStyle/>
          <a:p>
            <a:pPr>
              <a:spcBef>
                <a:spcPts val="0"/>
              </a:spcBef>
              <a:buFont typeface="Symbol"/>
              <a:buChar char="·"/>
              <a:defRPr sz="1100" b="1">
                <a:latin typeface="+mn-lt"/>
                <a:ea typeface="+mn-ea"/>
                <a:cs typeface="+mn-cs"/>
                <a:sym typeface="Calibri"/>
              </a:defRPr>
            </a:pPr>
            <a:r>
              <a:t>Category 1: How do you teach/encourage faculty development on the topic of  sponsorship and coaching  of fellows ?</a:t>
            </a:r>
          </a:p>
          <a:p>
            <a:pPr marL="990575" lvl="1" indent="-380990">
              <a:spcBef>
                <a:spcPts val="0"/>
              </a:spcBef>
              <a:buFont typeface="Courier New"/>
              <a:buChar char="o"/>
              <a:defRPr sz="1100">
                <a:latin typeface="+mn-lt"/>
                <a:ea typeface="+mn-ea"/>
                <a:cs typeface="+mn-cs"/>
                <a:sym typeface="Calibri"/>
              </a:defRPr>
            </a:pPr>
            <a:r>
              <a:t>How do you leverage cardiology faculty </a:t>
            </a:r>
            <a:r>
              <a:rPr b="1"/>
              <a:t>outside</a:t>
            </a:r>
            <a:r>
              <a:t> your program or institution in helping to coach and sponsor fellows?</a:t>
            </a:r>
            <a:endParaRPr sz="3733"/>
          </a:p>
          <a:p>
            <a:pPr marL="990575" lvl="1" indent="-380990">
              <a:spcBef>
                <a:spcPts val="0"/>
              </a:spcBef>
              <a:buFont typeface="Courier New"/>
              <a:buChar char="o"/>
              <a:defRPr sz="1100">
                <a:latin typeface="+mn-lt"/>
                <a:ea typeface="+mn-ea"/>
                <a:cs typeface="+mn-cs"/>
                <a:sym typeface="Calibri"/>
              </a:defRPr>
            </a:pPr>
            <a:r>
              <a:t>How do you incorporate </a:t>
            </a:r>
            <a:r>
              <a:rPr b="1"/>
              <a:t>non cardiology</a:t>
            </a:r>
            <a:r>
              <a:t>  faculty/resources  from different graduate schools to help with sponsorship and coaching of your fellows?</a:t>
            </a:r>
            <a:endParaRPr sz="3733"/>
          </a:p>
          <a:p>
            <a:pPr marL="990575" lvl="1" indent="-380990">
              <a:spcBef>
                <a:spcPts val="0"/>
              </a:spcBef>
              <a:buFont typeface="Courier New"/>
              <a:buChar char="o"/>
              <a:defRPr sz="1100">
                <a:latin typeface="+mn-lt"/>
                <a:ea typeface="+mn-ea"/>
                <a:cs typeface="+mn-cs"/>
                <a:sym typeface="Calibri"/>
              </a:defRPr>
            </a:pPr>
            <a:r>
              <a:t>How do you  include </a:t>
            </a:r>
            <a:r>
              <a:rPr b="1"/>
              <a:t>alumni</a:t>
            </a:r>
            <a:r>
              <a:t> faculty and </a:t>
            </a:r>
            <a:r>
              <a:rPr b="1"/>
              <a:t>peers</a:t>
            </a:r>
            <a:r>
              <a:t> in helping coach and sponsor fellows?</a:t>
            </a:r>
            <a:endParaRPr sz="3733"/>
          </a:p>
          <a:p>
            <a:pPr marL="990575" lvl="1" indent="-380990">
              <a:spcBef>
                <a:spcPts val="0"/>
              </a:spcBef>
              <a:buFont typeface="Courier New"/>
              <a:buChar char="o"/>
              <a:defRPr sz="1100">
                <a:latin typeface="+mn-lt"/>
                <a:ea typeface="+mn-ea"/>
                <a:cs typeface="+mn-cs"/>
                <a:sym typeface="Calibri"/>
              </a:defRPr>
            </a:pPr>
            <a:r>
              <a:t>Consider : Importance of </a:t>
            </a:r>
            <a:r>
              <a:rPr b="1"/>
              <a:t>Letters of recommendation</a:t>
            </a:r>
            <a:r>
              <a:t> for fellows/ nominate them for roles in major professional organizations</a:t>
            </a:r>
          </a:p>
          <a:p>
            <a:pPr marL="990575" lvl="1" indent="-380990">
              <a:spcBef>
                <a:spcPts val="0"/>
              </a:spcBef>
              <a:buFont typeface="Courier New"/>
              <a:buChar char="o"/>
              <a:defRPr sz="1100">
                <a:latin typeface="+mn-lt"/>
                <a:ea typeface="+mn-ea"/>
                <a:cs typeface="+mn-cs"/>
                <a:sym typeface="Calibri"/>
              </a:defRPr>
            </a:pPr>
            <a:endParaRPr/>
          </a:p>
          <a:p>
            <a:pPr marL="990575" lvl="1" indent="-380990">
              <a:spcBef>
                <a:spcPts val="0"/>
              </a:spcBef>
              <a:buFont typeface="Courier New"/>
              <a:buChar char="o"/>
              <a:defRPr sz="1100">
                <a:latin typeface="+mn-lt"/>
                <a:ea typeface="+mn-ea"/>
                <a:cs typeface="+mn-cs"/>
                <a:sym typeface="Calibri"/>
              </a:defRPr>
            </a:pPr>
            <a:endParaRPr/>
          </a:p>
          <a:p>
            <a:pPr marL="990575" lvl="1" indent="-380990">
              <a:spcBef>
                <a:spcPts val="0"/>
              </a:spcBef>
              <a:buFont typeface="Courier New"/>
              <a:buChar char="o"/>
              <a:defRPr sz="1100">
                <a:solidFill>
                  <a:srgbClr val="000000"/>
                </a:solidFill>
                <a:latin typeface="+mn-lt"/>
                <a:ea typeface="+mn-ea"/>
                <a:cs typeface="+mn-cs"/>
                <a:sym typeface="Calibri"/>
              </a:defRPr>
            </a:pPr>
            <a:r>
              <a:rPr b="1"/>
              <a:t>Importance</a:t>
            </a:r>
            <a:r>
              <a:t> of </a:t>
            </a:r>
            <a:r>
              <a:rPr b="1"/>
              <a:t>defining</a:t>
            </a:r>
            <a:r>
              <a:t> coaching and sponsorship to Faculty, faculty development, teaching the faculty how to leverage these tools </a:t>
            </a:r>
          </a:p>
          <a:p>
            <a:pPr marL="1600160" lvl="2" indent="-380990">
              <a:spcBef>
                <a:spcPts val="0"/>
              </a:spcBef>
              <a:buFont typeface="Courier New"/>
              <a:buChar char="o"/>
              <a:defRPr sz="1100">
                <a:solidFill>
                  <a:srgbClr val="000000"/>
                </a:solidFill>
                <a:latin typeface="+mn-lt"/>
                <a:ea typeface="+mn-ea"/>
                <a:cs typeface="+mn-cs"/>
                <a:sym typeface="Calibri"/>
              </a:defRPr>
            </a:pPr>
            <a:r>
              <a:t>HOW IS MENTORING DIFFERENT FROM COACHING and SPONSORSHIP ? </a:t>
            </a:r>
          </a:p>
          <a:p>
            <a:pPr marL="990575" lvl="1" indent="-380990">
              <a:spcBef>
                <a:spcPts val="0"/>
              </a:spcBef>
              <a:buFont typeface="Courier New"/>
              <a:buChar char="o"/>
              <a:defRPr sz="1100">
                <a:solidFill>
                  <a:srgbClr val="000000"/>
                </a:solidFill>
                <a:latin typeface="+mn-lt"/>
                <a:ea typeface="+mn-ea"/>
                <a:cs typeface="+mn-cs"/>
                <a:sym typeface="Calibri"/>
              </a:defRPr>
            </a:pPr>
            <a:r>
              <a:t>Some institutions have resources and some do not - find out if yours does and use them! </a:t>
            </a:r>
          </a:p>
          <a:p>
            <a:pPr marL="990575" lvl="1" indent="-380990">
              <a:spcBef>
                <a:spcPts val="0"/>
              </a:spcBef>
              <a:buFont typeface="Courier New"/>
              <a:buChar char="o"/>
              <a:defRPr sz="1100">
                <a:solidFill>
                  <a:srgbClr val="000000"/>
                </a:solidFill>
                <a:latin typeface="+mn-lt"/>
                <a:ea typeface="+mn-ea"/>
                <a:cs typeface="+mn-cs"/>
                <a:sym typeface="Calibri"/>
              </a:defRPr>
            </a:pPr>
            <a:r>
              <a:t>Teach your faculty - take time at a faculty meeting to introduce the concept </a:t>
            </a:r>
          </a:p>
          <a:p>
            <a:pPr marL="990575" lvl="1" indent="-380990">
              <a:spcBef>
                <a:spcPts val="0"/>
              </a:spcBef>
              <a:buFont typeface="Courier New"/>
              <a:buChar char="o"/>
              <a:defRPr sz="1100">
                <a:solidFill>
                  <a:srgbClr val="000000"/>
                </a:solidFill>
                <a:latin typeface="+mn-lt"/>
                <a:ea typeface="+mn-ea"/>
                <a:cs typeface="+mn-cs"/>
                <a:sym typeface="Calibri"/>
              </a:defRPr>
            </a:pPr>
            <a:r>
              <a:t>Consider assigning a separate coach and mentor upon fellow’s arrival </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itle 1"/>
          <p:cNvSpPr txBox="1">
            <a:spLocks noGrp="1"/>
          </p:cNvSpPr>
          <p:nvPr>
            <p:ph type="title"/>
          </p:nvPr>
        </p:nvSpPr>
        <p:spPr>
          <a:xfrm>
            <a:off x="609600" y="76200"/>
            <a:ext cx="10972800" cy="508000"/>
          </a:xfrm>
          <a:prstGeom prst="rect">
            <a:avLst/>
          </a:prstGeom>
        </p:spPr>
        <p:txBody>
          <a:bodyPr>
            <a:normAutofit/>
          </a:bodyPr>
          <a:lstStyle>
            <a:lvl1pPr defTabSz="493776">
              <a:defRPr sz="1944"/>
            </a:lvl1pPr>
          </a:lstStyle>
          <a:p>
            <a:r>
              <a:t>Questions for Discussion</a:t>
            </a:r>
          </a:p>
        </p:txBody>
      </p:sp>
      <p:sp>
        <p:nvSpPr>
          <p:cNvPr id="335" name="Content Placeholder 2"/>
          <p:cNvSpPr txBox="1">
            <a:spLocks noGrp="1"/>
          </p:cNvSpPr>
          <p:nvPr>
            <p:ph type="body" idx="1"/>
          </p:nvPr>
        </p:nvSpPr>
        <p:spPr>
          <a:xfrm>
            <a:off x="209616" y="691168"/>
            <a:ext cx="11582401" cy="5994400"/>
          </a:xfrm>
          <a:prstGeom prst="rect">
            <a:avLst/>
          </a:prstGeom>
        </p:spPr>
        <p:txBody>
          <a:bodyPr/>
          <a:lstStyle/>
          <a:p>
            <a:pPr>
              <a:spcBef>
                <a:spcPts val="0"/>
              </a:spcBef>
              <a:buFont typeface="Symbol"/>
              <a:buChar char="·"/>
              <a:defRPr sz="1100">
                <a:latin typeface="+mn-lt"/>
                <a:ea typeface="+mn-ea"/>
                <a:cs typeface="+mn-cs"/>
                <a:sym typeface="Calibri"/>
              </a:defRPr>
            </a:pPr>
            <a:r>
              <a:t>Category 2: What are </a:t>
            </a:r>
            <a:r>
              <a:rPr b="1"/>
              <a:t>barriers</a:t>
            </a:r>
            <a:r>
              <a:t> to sponsorship and coaching of fellows ?  </a:t>
            </a:r>
          </a:p>
          <a:p>
            <a:pPr marL="990575" lvl="1" indent="-380990">
              <a:spcBef>
                <a:spcPts val="0"/>
              </a:spcBef>
              <a:buFont typeface="Courier New"/>
              <a:buChar char="o"/>
              <a:defRPr sz="1100">
                <a:latin typeface="+mn-lt"/>
                <a:ea typeface="+mn-ea"/>
                <a:cs typeface="+mn-cs"/>
                <a:sym typeface="Calibri"/>
              </a:defRPr>
            </a:pPr>
            <a:r>
              <a:t>How do you  help fellows </a:t>
            </a:r>
            <a:r>
              <a:rPr b="1"/>
              <a:t>define</a:t>
            </a:r>
            <a:r>
              <a:t> personal and professional goals?</a:t>
            </a:r>
            <a:endParaRPr sz="3733"/>
          </a:p>
          <a:p>
            <a:pPr marL="990575" lvl="1" indent="-380990">
              <a:spcBef>
                <a:spcPts val="0"/>
              </a:spcBef>
              <a:buFont typeface="Courier New"/>
              <a:buChar char="o"/>
              <a:defRPr sz="1100">
                <a:latin typeface="+mn-lt"/>
                <a:ea typeface="+mn-ea"/>
                <a:cs typeface="+mn-cs"/>
                <a:sym typeface="Calibri"/>
              </a:defRPr>
            </a:pPr>
            <a:r>
              <a:t>How do you coach/sponsor people with </a:t>
            </a:r>
            <a:r>
              <a:rPr b="1"/>
              <a:t>different life experiences</a:t>
            </a:r>
            <a:r>
              <a:t>? </a:t>
            </a:r>
            <a:endParaRPr sz="3733"/>
          </a:p>
          <a:p>
            <a:pPr marL="990575" lvl="1" indent="-380990">
              <a:spcBef>
                <a:spcPts val="0"/>
              </a:spcBef>
              <a:buFont typeface="Courier New"/>
              <a:buChar char="o"/>
              <a:defRPr sz="1100">
                <a:latin typeface="+mn-lt"/>
                <a:ea typeface="+mn-ea"/>
                <a:cs typeface="+mn-cs"/>
                <a:sym typeface="Calibri"/>
              </a:defRPr>
            </a:pPr>
            <a:r>
              <a:t>What was something that </a:t>
            </a:r>
            <a:r>
              <a:rPr b="1"/>
              <a:t>didn’t work?</a:t>
            </a:r>
            <a:endParaRPr sz="3733"/>
          </a:p>
          <a:p>
            <a:pPr marL="990575" lvl="1" indent="-380990">
              <a:spcBef>
                <a:spcPts val="0"/>
              </a:spcBef>
              <a:buFont typeface="Courier New"/>
              <a:buChar char="o"/>
              <a:defRPr sz="1100">
                <a:latin typeface="+mn-lt"/>
                <a:ea typeface="+mn-ea"/>
                <a:cs typeface="+mn-cs"/>
                <a:sym typeface="Calibri"/>
              </a:defRPr>
            </a:pPr>
            <a:r>
              <a:t>How do you “</a:t>
            </a:r>
            <a:r>
              <a:rPr b="1"/>
              <a:t>match</a:t>
            </a:r>
            <a:r>
              <a:t>” faculty with fellows ?</a:t>
            </a:r>
          </a:p>
          <a:p>
            <a:pPr marL="990575" lvl="1" indent="-380990">
              <a:spcBef>
                <a:spcPts val="0"/>
              </a:spcBef>
              <a:buFont typeface="Courier New"/>
              <a:buChar char="o"/>
              <a:defRPr sz="1100">
                <a:latin typeface="+mn-lt"/>
                <a:ea typeface="+mn-ea"/>
                <a:cs typeface="+mn-cs"/>
                <a:sym typeface="Calibri"/>
              </a:defRPr>
            </a:pPr>
            <a:endParaRPr/>
          </a:p>
          <a:p>
            <a:pPr marL="990575" lvl="1" indent="-380990">
              <a:spcBef>
                <a:spcPts val="0"/>
              </a:spcBef>
              <a:buFont typeface="Courier New"/>
              <a:buChar char="o"/>
              <a:defRPr sz="1100">
                <a:latin typeface="+mn-lt"/>
                <a:ea typeface="+mn-ea"/>
                <a:cs typeface="+mn-cs"/>
                <a:sym typeface="Calibri"/>
              </a:defRPr>
            </a:pPr>
            <a:endParaRPr/>
          </a:p>
          <a:p>
            <a:pPr marL="990575" lvl="1" indent="-380990">
              <a:spcBef>
                <a:spcPts val="0"/>
              </a:spcBef>
              <a:buFont typeface="Courier New"/>
              <a:buChar char="o"/>
              <a:defRPr sz="1100">
                <a:solidFill>
                  <a:srgbClr val="000000"/>
                </a:solidFill>
                <a:latin typeface="+mn-lt"/>
                <a:ea typeface="+mn-ea"/>
                <a:cs typeface="+mn-cs"/>
                <a:sym typeface="Calibri"/>
              </a:defRPr>
            </a:pPr>
            <a:r>
              <a:rPr b="1"/>
              <a:t>Deliberate matching</a:t>
            </a:r>
            <a:r>
              <a:t> of faculty with fellows prior to matriculation for mentorship, coaches, sponsors but also need to allow organic relationships to develop </a:t>
            </a:r>
          </a:p>
          <a:p>
            <a:pPr marL="990575" lvl="1" indent="-380990">
              <a:spcBef>
                <a:spcPts val="0"/>
              </a:spcBef>
              <a:buFont typeface="Courier New"/>
              <a:buChar char="o"/>
              <a:defRPr sz="1100" b="1">
                <a:solidFill>
                  <a:srgbClr val="000000"/>
                </a:solidFill>
                <a:latin typeface="+mn-lt"/>
                <a:ea typeface="+mn-ea"/>
                <a:cs typeface="+mn-cs"/>
                <a:sym typeface="Calibri"/>
              </a:defRPr>
            </a:pPr>
            <a:r>
              <a:t>House based or team based (more fellows paired to faculty)</a:t>
            </a:r>
          </a:p>
          <a:p>
            <a:pPr marL="990575" lvl="1" indent="-380990">
              <a:spcBef>
                <a:spcPts val="0"/>
              </a:spcBef>
              <a:buFont typeface="Courier New"/>
              <a:buChar char="o"/>
              <a:defRPr sz="1100">
                <a:solidFill>
                  <a:srgbClr val="000000"/>
                </a:solidFill>
                <a:latin typeface="+mn-lt"/>
                <a:ea typeface="+mn-ea"/>
                <a:cs typeface="+mn-cs"/>
                <a:sym typeface="Calibri"/>
              </a:defRPr>
            </a:pPr>
            <a:endParaRPr/>
          </a:p>
          <a:p>
            <a:pPr marL="990575" lvl="1" indent="-380990">
              <a:spcBef>
                <a:spcPts val="0"/>
              </a:spcBef>
              <a:buFont typeface="Courier New"/>
              <a:buChar char="o"/>
              <a:defRPr sz="1100">
                <a:solidFill>
                  <a:srgbClr val="000000"/>
                </a:solidFill>
                <a:latin typeface="+mn-lt"/>
                <a:ea typeface="+mn-ea"/>
                <a:cs typeface="+mn-cs"/>
                <a:sym typeface="Calibri"/>
              </a:defRPr>
            </a:pPr>
            <a:r>
              <a:t>Barriers include </a:t>
            </a:r>
            <a:r>
              <a:rPr b="1"/>
              <a:t>time</a:t>
            </a:r>
            <a:r>
              <a:t>, lack of </a:t>
            </a:r>
            <a:r>
              <a:rPr b="1"/>
              <a:t>understanding</a:t>
            </a:r>
            <a:r>
              <a:t> (definitions!) </a:t>
            </a:r>
          </a:p>
          <a:p>
            <a:pPr marL="990575" lvl="1" indent="-380990">
              <a:spcBef>
                <a:spcPts val="0"/>
              </a:spcBef>
              <a:buFont typeface="Courier New"/>
              <a:buChar char="o"/>
              <a:defRPr sz="1100">
                <a:solidFill>
                  <a:srgbClr val="000000"/>
                </a:solidFill>
                <a:latin typeface="+mn-lt"/>
                <a:ea typeface="+mn-ea"/>
                <a:cs typeface="+mn-cs"/>
                <a:sym typeface="Calibri"/>
              </a:defRPr>
            </a:pPr>
            <a:r>
              <a:t>Different lived experiences may be a perceived or real barrier to coaching and sponsoring </a:t>
            </a:r>
          </a:p>
          <a:p>
            <a:pPr marL="1600160" lvl="2" indent="-380990">
              <a:spcBef>
                <a:spcPts val="0"/>
              </a:spcBef>
              <a:buFont typeface="Courier New"/>
              <a:buChar char="o"/>
              <a:defRPr sz="1100" b="1">
                <a:solidFill>
                  <a:srgbClr val="000000"/>
                </a:solidFill>
                <a:latin typeface="+mn-lt"/>
                <a:ea typeface="+mn-ea"/>
                <a:cs typeface="+mn-cs"/>
                <a:sym typeface="Calibri"/>
              </a:defRPr>
            </a:pPr>
            <a:r>
              <a:t>Ask the fellows how they would like to be paired with faculty - include their preferences</a:t>
            </a:r>
          </a:p>
          <a:p>
            <a:pPr marL="990575" lvl="1" indent="-380990">
              <a:spcBef>
                <a:spcPts val="0"/>
              </a:spcBef>
              <a:buFont typeface="Courier New"/>
              <a:buChar char="o"/>
              <a:defRPr sz="1100">
                <a:solidFill>
                  <a:srgbClr val="000000"/>
                </a:solidFill>
                <a:latin typeface="+mn-lt"/>
                <a:ea typeface="+mn-ea"/>
                <a:cs typeface="+mn-cs"/>
                <a:sym typeface="Calibri"/>
              </a:defRPr>
            </a:pPr>
            <a:r>
              <a:t>Not knowing where the resources are a barrier </a:t>
            </a:r>
          </a:p>
          <a:p>
            <a:pPr marL="990575" lvl="1" indent="-380990">
              <a:spcBef>
                <a:spcPts val="0"/>
              </a:spcBef>
              <a:buFont typeface="Courier New"/>
              <a:buChar char="o"/>
              <a:defRPr sz="1100">
                <a:solidFill>
                  <a:srgbClr val="000000"/>
                </a:solidFill>
                <a:latin typeface="+mn-lt"/>
                <a:ea typeface="+mn-ea"/>
                <a:cs typeface="+mn-cs"/>
                <a:sym typeface="Calibri"/>
              </a:defRPr>
            </a:pPr>
            <a:endParaRPr/>
          </a:p>
          <a:p>
            <a:pPr marL="990575" lvl="1" indent="-380990">
              <a:spcBef>
                <a:spcPts val="0"/>
              </a:spcBef>
              <a:buFont typeface="Courier New"/>
              <a:buChar char="o"/>
              <a:defRPr sz="1100">
                <a:solidFill>
                  <a:srgbClr val="000000"/>
                </a:solidFill>
                <a:latin typeface="+mn-lt"/>
                <a:ea typeface="+mn-ea"/>
                <a:cs typeface="+mn-cs"/>
                <a:sym typeface="Calibri"/>
              </a:defRPr>
            </a:pPr>
            <a:r>
              <a:t>Q 6 months with PD/APD not best way to define goals </a:t>
            </a:r>
          </a:p>
          <a:p>
            <a:pPr marL="990575" lvl="1" indent="-380990">
              <a:spcBef>
                <a:spcPts val="0"/>
              </a:spcBef>
              <a:buFont typeface="Courier New"/>
              <a:buChar char="o"/>
              <a:defRPr sz="1100">
                <a:solidFill>
                  <a:srgbClr val="000000"/>
                </a:solidFill>
                <a:latin typeface="+mn-lt"/>
                <a:ea typeface="+mn-ea"/>
                <a:cs typeface="+mn-cs"/>
                <a:sym typeface="Calibri"/>
              </a:defRPr>
            </a:pPr>
            <a:r>
              <a:t>Recognize goals will change/evolve over time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AEFDEF-AB62-4C60-BCC8-A140AB6CF14D}"/>
              </a:ext>
            </a:extLst>
          </p:cNvPr>
          <p:cNvPicPr>
            <a:picLocks noChangeAspect="1"/>
          </p:cNvPicPr>
          <p:nvPr/>
        </p:nvPicPr>
        <p:blipFill>
          <a:blip r:embed="rId2"/>
          <a:stretch>
            <a:fillRect/>
          </a:stretch>
        </p:blipFill>
        <p:spPr>
          <a:xfrm>
            <a:off x="982639" y="1064999"/>
            <a:ext cx="10275315" cy="4899073"/>
          </a:xfrm>
          <a:prstGeom prst="rect">
            <a:avLst/>
          </a:prstGeom>
        </p:spPr>
      </p:pic>
    </p:spTree>
    <p:extLst>
      <p:ext uri="{BB962C8B-B14F-4D97-AF65-F5344CB8AC3E}">
        <p14:creationId xmlns:p14="http://schemas.microsoft.com/office/powerpoint/2010/main" val="1094175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itle 1"/>
          <p:cNvSpPr txBox="1">
            <a:spLocks noGrp="1"/>
          </p:cNvSpPr>
          <p:nvPr>
            <p:ph type="title"/>
          </p:nvPr>
        </p:nvSpPr>
        <p:spPr>
          <a:xfrm>
            <a:off x="609600" y="76200"/>
            <a:ext cx="10972800" cy="508000"/>
          </a:xfrm>
          <a:prstGeom prst="rect">
            <a:avLst/>
          </a:prstGeom>
        </p:spPr>
        <p:txBody>
          <a:bodyPr>
            <a:normAutofit/>
          </a:bodyPr>
          <a:lstStyle>
            <a:lvl1pPr defTabSz="493776">
              <a:defRPr sz="1944"/>
            </a:lvl1pPr>
          </a:lstStyle>
          <a:p>
            <a:r>
              <a:t>Questions for Discussion</a:t>
            </a:r>
          </a:p>
        </p:txBody>
      </p:sp>
      <p:sp>
        <p:nvSpPr>
          <p:cNvPr id="338" name="Content Placeholder 2"/>
          <p:cNvSpPr txBox="1">
            <a:spLocks noGrp="1"/>
          </p:cNvSpPr>
          <p:nvPr>
            <p:ph type="body" idx="1"/>
          </p:nvPr>
        </p:nvSpPr>
        <p:spPr>
          <a:xfrm>
            <a:off x="203200" y="787399"/>
            <a:ext cx="11582400" cy="5994399"/>
          </a:xfrm>
          <a:prstGeom prst="rect">
            <a:avLst/>
          </a:prstGeom>
        </p:spPr>
        <p:txBody>
          <a:bodyPr/>
          <a:lstStyle/>
          <a:p>
            <a:pPr>
              <a:spcBef>
                <a:spcPts val="0"/>
              </a:spcBef>
              <a:buFont typeface="Symbol"/>
              <a:buChar char="·"/>
              <a:defRPr sz="1100">
                <a:latin typeface="+mn-lt"/>
                <a:ea typeface="+mn-ea"/>
                <a:cs typeface="+mn-cs"/>
                <a:sym typeface="Calibri"/>
              </a:defRPr>
            </a:pPr>
            <a:r>
              <a:t>Category 3: Where do you find </a:t>
            </a:r>
            <a:r>
              <a:rPr b="1"/>
              <a:t>resources</a:t>
            </a:r>
            <a:r>
              <a:t> for activities that assist with sponsorship and coaching of fellows? </a:t>
            </a:r>
          </a:p>
          <a:p>
            <a:pPr marL="990575" lvl="1" indent="-380990">
              <a:spcBef>
                <a:spcPts val="0"/>
              </a:spcBef>
              <a:buFont typeface="Courier New"/>
              <a:buChar char="o"/>
              <a:defRPr sz="1100">
                <a:latin typeface="+mn-lt"/>
                <a:ea typeface="+mn-ea"/>
                <a:cs typeface="+mn-cs"/>
                <a:sym typeface="Calibri"/>
              </a:defRPr>
            </a:pPr>
            <a:r>
              <a:t>How do you leverage </a:t>
            </a:r>
            <a:r>
              <a:rPr b="1"/>
              <a:t>social media</a:t>
            </a:r>
            <a:r>
              <a:t> for coaching and sponsorship?</a:t>
            </a:r>
            <a:endParaRPr sz="3733"/>
          </a:p>
          <a:p>
            <a:pPr marL="990575" lvl="1" indent="-380990">
              <a:spcBef>
                <a:spcPts val="0"/>
              </a:spcBef>
              <a:buFont typeface="Courier New"/>
              <a:buChar char="o"/>
              <a:defRPr sz="1100">
                <a:latin typeface="+mn-lt"/>
                <a:ea typeface="+mn-ea"/>
                <a:cs typeface="+mn-cs"/>
                <a:sym typeface="Calibri"/>
              </a:defRPr>
            </a:pPr>
            <a:r>
              <a:t>How do you encourage faculty to </a:t>
            </a:r>
            <a:r>
              <a:rPr b="1"/>
              <a:t>partner</a:t>
            </a:r>
            <a:r>
              <a:t> with fellows and  co- author chapters, review articles or  review of peer article submissions for journals ?</a:t>
            </a:r>
          </a:p>
          <a:p>
            <a:pPr marL="990575" lvl="1" indent="-380990">
              <a:spcBef>
                <a:spcPts val="0"/>
              </a:spcBef>
              <a:buFont typeface="Courier New"/>
              <a:buChar char="o"/>
              <a:defRPr sz="1100">
                <a:latin typeface="+mn-lt"/>
                <a:ea typeface="+mn-ea"/>
                <a:cs typeface="+mn-cs"/>
                <a:sym typeface="Calibri"/>
              </a:defRPr>
            </a:pPr>
            <a:endParaRPr/>
          </a:p>
          <a:p>
            <a:pPr marL="990575" lvl="1" indent="-380990">
              <a:spcBef>
                <a:spcPts val="0"/>
              </a:spcBef>
              <a:buFont typeface="Courier New"/>
              <a:buChar char="o"/>
              <a:defRPr sz="1100">
                <a:solidFill>
                  <a:srgbClr val="000000"/>
                </a:solidFill>
                <a:latin typeface="+mn-lt"/>
                <a:ea typeface="+mn-ea"/>
                <a:cs typeface="+mn-cs"/>
                <a:sym typeface="Calibri"/>
              </a:defRPr>
            </a:pPr>
            <a:r>
              <a:t>Use of </a:t>
            </a:r>
            <a:r>
              <a:rPr b="1"/>
              <a:t>Twitter to sponsor and promote the work of fellow </a:t>
            </a:r>
          </a:p>
          <a:p>
            <a:pPr marL="990575" lvl="1" indent="-380990">
              <a:spcBef>
                <a:spcPts val="0"/>
              </a:spcBef>
              <a:buFont typeface="Courier New"/>
              <a:buChar char="o"/>
              <a:defRPr sz="1100">
                <a:solidFill>
                  <a:srgbClr val="000000"/>
                </a:solidFill>
                <a:latin typeface="+mn-lt"/>
                <a:ea typeface="+mn-ea"/>
                <a:cs typeface="+mn-cs"/>
                <a:sym typeface="Calibri"/>
              </a:defRPr>
            </a:pPr>
            <a:r>
              <a:t>Create </a:t>
            </a:r>
            <a:r>
              <a:rPr b="1"/>
              <a:t>Whatsapp</a:t>
            </a:r>
            <a:r>
              <a:t> group to create a living breathing just in time network - include faculty, fellows, alumni </a:t>
            </a:r>
          </a:p>
          <a:p>
            <a:pPr marL="990575" lvl="1" indent="-380990">
              <a:spcBef>
                <a:spcPts val="0"/>
              </a:spcBef>
              <a:buFont typeface="Courier New"/>
              <a:buChar char="o"/>
              <a:defRPr sz="1100">
                <a:solidFill>
                  <a:srgbClr val="000000"/>
                </a:solidFill>
                <a:latin typeface="+mn-lt"/>
                <a:ea typeface="+mn-ea"/>
                <a:cs typeface="+mn-cs"/>
                <a:sym typeface="Calibri"/>
              </a:defRPr>
            </a:pPr>
            <a:r>
              <a:t>Take advantage of </a:t>
            </a:r>
            <a:r>
              <a:rPr b="1"/>
              <a:t>Regional and National ACC (and others) </a:t>
            </a:r>
            <a:r>
              <a:t>activities </a:t>
            </a:r>
          </a:p>
          <a:p>
            <a:pPr marL="990575" lvl="1" indent="-380990">
              <a:spcBef>
                <a:spcPts val="0"/>
              </a:spcBef>
              <a:buFont typeface="Courier New"/>
              <a:buChar char="o"/>
              <a:defRPr sz="1100">
                <a:solidFill>
                  <a:srgbClr val="000000"/>
                </a:solidFill>
                <a:latin typeface="+mn-lt"/>
                <a:ea typeface="+mn-ea"/>
                <a:cs typeface="+mn-cs"/>
                <a:sym typeface="Calibri"/>
              </a:defRPr>
            </a:pPr>
            <a:r>
              <a:t>GME and institutional resources if available </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Title 1"/>
          <p:cNvSpPr txBox="1">
            <a:spLocks noGrp="1"/>
          </p:cNvSpPr>
          <p:nvPr>
            <p:ph type="title"/>
          </p:nvPr>
        </p:nvSpPr>
        <p:spPr>
          <a:xfrm>
            <a:off x="609600" y="76200"/>
            <a:ext cx="10972800" cy="508000"/>
          </a:xfrm>
          <a:prstGeom prst="rect">
            <a:avLst/>
          </a:prstGeom>
        </p:spPr>
        <p:txBody>
          <a:bodyPr>
            <a:normAutofit/>
          </a:bodyPr>
          <a:lstStyle>
            <a:lvl1pPr defTabSz="493776">
              <a:defRPr sz="1944"/>
            </a:lvl1pPr>
          </a:lstStyle>
          <a:p>
            <a:r>
              <a:t>Questions for Discussion</a:t>
            </a:r>
          </a:p>
        </p:txBody>
      </p:sp>
      <p:sp>
        <p:nvSpPr>
          <p:cNvPr id="341" name="Content Placeholder 2"/>
          <p:cNvSpPr txBox="1">
            <a:spLocks noGrp="1"/>
          </p:cNvSpPr>
          <p:nvPr>
            <p:ph type="body" idx="1"/>
          </p:nvPr>
        </p:nvSpPr>
        <p:spPr>
          <a:xfrm>
            <a:off x="203200" y="787399"/>
            <a:ext cx="11582400" cy="5994399"/>
          </a:xfrm>
          <a:prstGeom prst="rect">
            <a:avLst/>
          </a:prstGeom>
        </p:spPr>
        <p:txBody>
          <a:bodyPr/>
          <a:lstStyle/>
          <a:p>
            <a:pPr>
              <a:spcBef>
                <a:spcPts val="0"/>
              </a:spcBef>
              <a:buFont typeface="Symbol"/>
              <a:buChar char="·"/>
              <a:defRPr sz="1100">
                <a:latin typeface="+mn-lt"/>
                <a:ea typeface="+mn-ea"/>
                <a:cs typeface="+mn-cs"/>
                <a:sym typeface="Calibri"/>
              </a:defRPr>
            </a:pPr>
            <a:r>
              <a:t>Category 4: How do you </a:t>
            </a:r>
            <a:r>
              <a:rPr b="1"/>
              <a:t>evaluate</a:t>
            </a:r>
            <a:r>
              <a:t> your program’s progress/success with sponsorship and coaching of fellows? </a:t>
            </a:r>
          </a:p>
          <a:p>
            <a:pPr marL="990575" lvl="1" indent="-380990">
              <a:spcBef>
                <a:spcPts val="0"/>
              </a:spcBef>
              <a:buFont typeface="Courier New"/>
              <a:buChar char="o"/>
              <a:defRPr sz="1100">
                <a:latin typeface="+mn-lt"/>
                <a:ea typeface="+mn-ea"/>
                <a:cs typeface="+mn-cs"/>
                <a:sym typeface="Calibri"/>
              </a:defRPr>
            </a:pPr>
            <a:r>
              <a:t>How do you get </a:t>
            </a:r>
            <a:r>
              <a:rPr b="1"/>
              <a:t>buy in</a:t>
            </a:r>
            <a:r>
              <a:t> from fellows ?</a:t>
            </a:r>
            <a:endParaRPr sz="3733"/>
          </a:p>
          <a:p>
            <a:pPr marL="990575" lvl="1" indent="-380990">
              <a:spcBef>
                <a:spcPts val="0"/>
              </a:spcBef>
              <a:buFont typeface="Courier New"/>
              <a:buChar char="o"/>
              <a:defRPr sz="1100">
                <a:latin typeface="+mn-lt"/>
                <a:ea typeface="+mn-ea"/>
                <a:cs typeface="+mn-cs"/>
                <a:sym typeface="Calibri"/>
              </a:defRPr>
            </a:pPr>
            <a:r>
              <a:t>How do you determine </a:t>
            </a:r>
            <a:r>
              <a:rPr b="1"/>
              <a:t>what your fellows might be interested</a:t>
            </a:r>
            <a:r>
              <a:t> in regarding sponsorship and coaching ?</a:t>
            </a:r>
          </a:p>
          <a:p>
            <a:pPr marL="990575" lvl="1" indent="-380990">
              <a:spcBef>
                <a:spcPts val="0"/>
              </a:spcBef>
              <a:buFont typeface="Courier New"/>
              <a:buChar char="o"/>
              <a:defRPr sz="1100">
                <a:latin typeface="+mn-lt"/>
                <a:ea typeface="+mn-ea"/>
                <a:cs typeface="+mn-cs"/>
                <a:sym typeface="Calibri"/>
              </a:defRPr>
            </a:pPr>
            <a:endParaRPr/>
          </a:p>
          <a:p>
            <a:pPr marL="990575" lvl="1" indent="-380990">
              <a:spcBef>
                <a:spcPts val="0"/>
              </a:spcBef>
              <a:buFont typeface="Courier New"/>
              <a:buChar char="o"/>
              <a:defRPr sz="1100">
                <a:latin typeface="+mn-lt"/>
                <a:ea typeface="+mn-ea"/>
                <a:cs typeface="+mn-cs"/>
                <a:sym typeface="Calibri"/>
              </a:defRPr>
            </a:pPr>
            <a:endParaRPr/>
          </a:p>
          <a:p>
            <a:pPr marL="990575" lvl="1" indent="-380990">
              <a:spcBef>
                <a:spcPts val="0"/>
              </a:spcBef>
              <a:buFont typeface="Courier New"/>
              <a:buChar char="o"/>
              <a:defRPr sz="1100">
                <a:solidFill>
                  <a:srgbClr val="000000"/>
                </a:solidFill>
                <a:latin typeface="+mn-lt"/>
                <a:ea typeface="+mn-ea"/>
                <a:cs typeface="+mn-cs"/>
                <a:sym typeface="Calibri"/>
              </a:defRPr>
            </a:pPr>
            <a:r>
              <a:t>Fellows are already self motivated and bought in </a:t>
            </a:r>
          </a:p>
          <a:p>
            <a:pPr marL="990575" lvl="1" indent="-380990">
              <a:spcBef>
                <a:spcPts val="0"/>
              </a:spcBef>
              <a:buFont typeface="Courier New"/>
              <a:buChar char="o"/>
              <a:defRPr sz="1100">
                <a:solidFill>
                  <a:srgbClr val="000000"/>
                </a:solidFill>
                <a:latin typeface="+mn-lt"/>
                <a:ea typeface="+mn-ea"/>
                <a:cs typeface="+mn-cs"/>
                <a:sym typeface="Calibri"/>
              </a:defRPr>
            </a:pPr>
            <a:r>
              <a:t>Faculty may need more buy in </a:t>
            </a:r>
          </a:p>
          <a:p>
            <a:pPr marL="990575" lvl="1" indent="-380990">
              <a:spcBef>
                <a:spcPts val="0"/>
              </a:spcBef>
              <a:buFont typeface="Courier New"/>
              <a:buChar char="o"/>
              <a:defRPr sz="1100">
                <a:solidFill>
                  <a:srgbClr val="000000"/>
                </a:solidFill>
                <a:latin typeface="+mn-lt"/>
                <a:ea typeface="+mn-ea"/>
                <a:cs typeface="+mn-cs"/>
                <a:sym typeface="Calibri"/>
              </a:defRPr>
            </a:pPr>
            <a:r>
              <a:t>Need more data to help determine what needs are and how well we are doing </a:t>
            </a:r>
          </a:p>
          <a:p>
            <a:pPr marL="990575" lvl="1" indent="-380990">
              <a:spcBef>
                <a:spcPts val="0"/>
              </a:spcBef>
              <a:buFont typeface="Courier New"/>
              <a:buChar char="o"/>
              <a:defRPr sz="1100">
                <a:solidFill>
                  <a:srgbClr val="000000"/>
                </a:solidFill>
                <a:latin typeface="+mn-lt"/>
                <a:ea typeface="+mn-ea"/>
                <a:cs typeface="+mn-cs"/>
                <a:sym typeface="Calibri"/>
              </a:defRPr>
            </a:pPr>
            <a:r>
              <a:t>Using program reviews </a:t>
            </a:r>
          </a:p>
          <a:p>
            <a:pPr marL="990575" lvl="1" indent="-380990">
              <a:spcBef>
                <a:spcPts val="0"/>
              </a:spcBef>
              <a:buFont typeface="Courier New"/>
              <a:buChar char="o"/>
              <a:defRPr sz="1100">
                <a:solidFill>
                  <a:srgbClr val="000000"/>
                </a:solidFill>
                <a:latin typeface="+mn-lt"/>
                <a:ea typeface="+mn-ea"/>
                <a:cs typeface="+mn-cs"/>
                <a:sym typeface="Calibri"/>
              </a:defRPr>
            </a:pPr>
            <a:endParaRPr/>
          </a:p>
          <a:p>
            <a:pPr marL="990575" lvl="1" indent="-380990">
              <a:spcBef>
                <a:spcPts val="0"/>
              </a:spcBef>
              <a:buFont typeface="Courier New"/>
              <a:buChar char="o"/>
              <a:defRPr sz="1100">
                <a:solidFill>
                  <a:srgbClr val="000000"/>
                </a:solidFill>
                <a:latin typeface="+mn-lt"/>
                <a:ea typeface="+mn-ea"/>
                <a:cs typeface="+mn-cs"/>
                <a:sym typeface="Calibri"/>
              </a:defRPr>
            </a:pPr>
            <a:r>
              <a:t>Creating programs for putting together CV building, job search</a:t>
            </a:r>
          </a:p>
          <a:p>
            <a:pPr marL="990575" lvl="1" indent="-380990">
              <a:spcBef>
                <a:spcPts val="0"/>
              </a:spcBef>
              <a:buFont typeface="Courier New"/>
              <a:buChar char="o"/>
              <a:defRPr sz="1100">
                <a:solidFill>
                  <a:srgbClr val="000000"/>
                </a:solidFill>
                <a:latin typeface="+mn-lt"/>
                <a:ea typeface="+mn-ea"/>
                <a:cs typeface="+mn-cs"/>
                <a:sym typeface="Calibri"/>
              </a:defRPr>
            </a:pPr>
            <a:endParaRPr/>
          </a:p>
          <a:p>
            <a:pPr marL="990575" lvl="1" indent="-380990">
              <a:spcBef>
                <a:spcPts val="0"/>
              </a:spcBef>
              <a:buFont typeface="Courier New"/>
              <a:buChar char="o"/>
              <a:defRPr sz="1100" b="1">
                <a:solidFill>
                  <a:srgbClr val="000000"/>
                </a:solidFill>
                <a:latin typeface="+mn-lt"/>
                <a:ea typeface="+mn-ea"/>
                <a:cs typeface="+mn-cs"/>
                <a:sym typeface="Calibri"/>
              </a:defRPr>
            </a:pPr>
            <a:r>
              <a:t>Include alumni !!!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Title 1"/>
          <p:cNvSpPr txBox="1">
            <a:spLocks noGrp="1"/>
          </p:cNvSpPr>
          <p:nvPr>
            <p:ph type="title"/>
          </p:nvPr>
        </p:nvSpPr>
        <p:spPr>
          <a:xfrm>
            <a:off x="609600" y="76200"/>
            <a:ext cx="10972800" cy="508000"/>
          </a:xfrm>
          <a:prstGeom prst="rect">
            <a:avLst/>
          </a:prstGeom>
        </p:spPr>
        <p:txBody>
          <a:bodyPr>
            <a:normAutofit/>
          </a:bodyPr>
          <a:lstStyle>
            <a:lvl1pPr defTabSz="493776">
              <a:defRPr sz="1944"/>
            </a:lvl1pPr>
          </a:lstStyle>
          <a:p>
            <a:r>
              <a:t>Questions for Discussion</a:t>
            </a:r>
          </a:p>
        </p:txBody>
      </p:sp>
      <p:sp>
        <p:nvSpPr>
          <p:cNvPr id="344" name="Content Placeholder 2"/>
          <p:cNvSpPr txBox="1">
            <a:spLocks noGrp="1"/>
          </p:cNvSpPr>
          <p:nvPr>
            <p:ph type="body" idx="1"/>
          </p:nvPr>
        </p:nvSpPr>
        <p:spPr>
          <a:xfrm>
            <a:off x="304800" y="678337"/>
            <a:ext cx="11582401" cy="5994400"/>
          </a:xfrm>
          <a:prstGeom prst="rect">
            <a:avLst/>
          </a:prstGeom>
        </p:spPr>
        <p:txBody>
          <a:bodyPr/>
          <a:lstStyle/>
          <a:p>
            <a:pPr>
              <a:spcBef>
                <a:spcPts val="0"/>
              </a:spcBef>
              <a:buFont typeface="Symbol"/>
              <a:buChar char="·"/>
              <a:defRPr sz="1100">
                <a:latin typeface="+mn-lt"/>
                <a:ea typeface="+mn-ea"/>
                <a:cs typeface="+mn-cs"/>
                <a:sym typeface="Calibri"/>
              </a:defRPr>
            </a:pPr>
            <a:r>
              <a:t>Category 5: What are </a:t>
            </a:r>
            <a:r>
              <a:rPr b="1"/>
              <a:t>Non-Academic Coaching and Sponsoring Opportunities</a:t>
            </a:r>
            <a:r>
              <a:t> that you can take advantage of ? </a:t>
            </a:r>
          </a:p>
          <a:p>
            <a:pPr marL="990575" lvl="1" indent="-380990">
              <a:spcBef>
                <a:spcPts val="0"/>
              </a:spcBef>
              <a:buFont typeface="Courier New"/>
              <a:buChar char="o"/>
              <a:defRPr sz="1100">
                <a:latin typeface="+mn-lt"/>
                <a:ea typeface="+mn-ea"/>
                <a:cs typeface="+mn-cs"/>
                <a:sym typeface="Calibri"/>
              </a:defRPr>
            </a:pPr>
            <a:r>
              <a:t>How do you leverage </a:t>
            </a:r>
            <a:r>
              <a:rPr b="1"/>
              <a:t>local</a:t>
            </a:r>
            <a:r>
              <a:t> meetings in your city/ or geographic area to showcase fellows ?</a:t>
            </a:r>
            <a:endParaRPr sz="3733"/>
          </a:p>
          <a:p>
            <a:pPr marL="990575" lvl="1" indent="-380990">
              <a:spcBef>
                <a:spcPts val="0"/>
              </a:spcBef>
              <a:buFont typeface="Courier New"/>
              <a:buChar char="o"/>
              <a:defRPr sz="1100">
                <a:latin typeface="+mn-lt"/>
                <a:ea typeface="+mn-ea"/>
                <a:cs typeface="+mn-cs"/>
                <a:sym typeface="Calibri"/>
              </a:defRPr>
            </a:pPr>
            <a:r>
              <a:t>How to determine which  major cardiology organizations have </a:t>
            </a:r>
            <a:r>
              <a:rPr b="1"/>
              <a:t>leadership or committee positions</a:t>
            </a:r>
            <a:r>
              <a:t> for FITs?</a:t>
            </a:r>
          </a:p>
          <a:p>
            <a:pPr marL="990575" lvl="1" indent="-380990">
              <a:spcBef>
                <a:spcPts val="0"/>
              </a:spcBef>
              <a:buFont typeface="Courier New"/>
              <a:buChar char="o"/>
              <a:defRPr sz="1100">
                <a:latin typeface="+mn-lt"/>
                <a:ea typeface="+mn-ea"/>
                <a:cs typeface="+mn-cs"/>
                <a:sym typeface="Calibri"/>
              </a:defRPr>
            </a:pPr>
            <a:endParaRPr/>
          </a:p>
          <a:p>
            <a:pPr marL="990575" lvl="1" indent="-380990">
              <a:spcBef>
                <a:spcPts val="0"/>
              </a:spcBef>
              <a:buFont typeface="Courier New"/>
              <a:buChar char="o"/>
              <a:defRPr sz="1100">
                <a:latin typeface="+mn-lt"/>
                <a:ea typeface="+mn-ea"/>
                <a:cs typeface="+mn-cs"/>
                <a:sym typeface="Calibri"/>
              </a:defRPr>
            </a:pPr>
            <a:endParaRPr/>
          </a:p>
          <a:p>
            <a:pPr marL="990575" lvl="1" indent="-380990">
              <a:spcBef>
                <a:spcPts val="0"/>
              </a:spcBef>
              <a:buFont typeface="Courier New"/>
              <a:buChar char="o"/>
              <a:defRPr sz="1100">
                <a:solidFill>
                  <a:srgbClr val="000000"/>
                </a:solidFill>
                <a:latin typeface="+mn-lt"/>
                <a:ea typeface="+mn-ea"/>
                <a:cs typeface="+mn-cs"/>
                <a:sym typeface="Calibri"/>
              </a:defRPr>
            </a:pPr>
            <a:r>
              <a:t>National ACC committees are hard to obtain - focus on local chapters and other local activities  to sponsor fellows </a:t>
            </a:r>
          </a:p>
          <a:p>
            <a:pPr marL="990575" lvl="1" indent="-380990">
              <a:spcBef>
                <a:spcPts val="0"/>
              </a:spcBef>
              <a:buFont typeface="Courier New"/>
              <a:buChar char="o"/>
              <a:defRPr sz="1100">
                <a:solidFill>
                  <a:srgbClr val="000000"/>
                </a:solidFill>
                <a:latin typeface="+mn-lt"/>
                <a:ea typeface="+mn-ea"/>
                <a:cs typeface="+mn-cs"/>
                <a:sym typeface="Calibri"/>
              </a:defRPr>
            </a:pPr>
            <a:r>
              <a:t>Coaching on how to present </a:t>
            </a:r>
          </a:p>
          <a:p>
            <a:pPr marL="990575" lvl="1" indent="-380990">
              <a:spcBef>
                <a:spcPts val="0"/>
              </a:spcBef>
              <a:buFont typeface="Courier New"/>
              <a:buChar char="o"/>
              <a:defRPr sz="1100">
                <a:solidFill>
                  <a:srgbClr val="000000"/>
                </a:solidFill>
                <a:latin typeface="+mn-lt"/>
                <a:ea typeface="+mn-ea"/>
                <a:cs typeface="+mn-cs"/>
                <a:sym typeface="Calibri"/>
              </a:defRPr>
            </a:pPr>
            <a:r>
              <a:t>Invited speakers for GR- meet with fellows!!!! </a:t>
            </a:r>
          </a:p>
          <a:p>
            <a:pPr marL="990575" lvl="1" indent="-380990">
              <a:spcBef>
                <a:spcPts val="0"/>
              </a:spcBef>
              <a:buFont typeface="Courier New"/>
              <a:buChar char="o"/>
              <a:defRPr sz="1100">
                <a:solidFill>
                  <a:srgbClr val="000000"/>
                </a:solidFill>
                <a:latin typeface="+mn-lt"/>
                <a:ea typeface="+mn-ea"/>
                <a:cs typeface="+mn-cs"/>
                <a:sym typeface="Calibri"/>
              </a:defRPr>
            </a:pPr>
            <a:r>
              <a:t>Bring in local experts to teach coaching and mentor </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7DFDE-3061-4C67-B15F-8F387078B3E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AED78A2-0331-4927-912F-546CF293E654}"/>
              </a:ext>
            </a:extLst>
          </p:cNvPr>
          <p:cNvSpPr>
            <a:spLocks noGrp="1"/>
          </p:cNvSpPr>
          <p:nvPr>
            <p:ph idx="1"/>
          </p:nvPr>
        </p:nvSpPr>
        <p:spPr/>
        <p:txBody>
          <a:bodyPr/>
          <a:lstStyle/>
          <a:p>
            <a:r>
              <a:rPr lang="en-US" dirty="0"/>
              <a:t>PC-NES planning</a:t>
            </a:r>
          </a:p>
          <a:p>
            <a:endParaRPr lang="en-US" dirty="0"/>
          </a:p>
          <a:p>
            <a:endParaRPr lang="en-US" dirty="0"/>
          </a:p>
          <a:p>
            <a:endParaRPr lang="en-US" dirty="0"/>
          </a:p>
          <a:p>
            <a:r>
              <a:rPr lang="en-US" dirty="0"/>
              <a:t>ACC planning</a:t>
            </a:r>
          </a:p>
        </p:txBody>
      </p:sp>
    </p:spTree>
    <p:extLst>
      <p:ext uri="{BB962C8B-B14F-4D97-AF65-F5344CB8AC3E}">
        <p14:creationId xmlns:p14="http://schemas.microsoft.com/office/powerpoint/2010/main" val="187916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B53A2B-EF6F-4642-8252-C793EA6A24A7}"/>
              </a:ext>
            </a:extLst>
          </p:cNvPr>
          <p:cNvSpPr>
            <a:spLocks noGrp="1"/>
          </p:cNvSpPr>
          <p:nvPr>
            <p:ph type="title"/>
          </p:nvPr>
        </p:nvSpPr>
        <p:spPr/>
        <p:txBody>
          <a:bodyPr/>
          <a:lstStyle/>
          <a:p>
            <a:r>
              <a:rPr lang="en-US" dirty="0"/>
              <a:t>NRMP Trends</a:t>
            </a:r>
          </a:p>
        </p:txBody>
      </p:sp>
      <p:sp>
        <p:nvSpPr>
          <p:cNvPr id="5" name="Text Placeholder 4">
            <a:extLst>
              <a:ext uri="{FF2B5EF4-FFF2-40B4-BE49-F238E27FC236}">
                <a16:creationId xmlns:a16="http://schemas.microsoft.com/office/drawing/2014/main" id="{5932D2F5-E153-422F-A335-1CB496E3983F}"/>
              </a:ext>
            </a:extLst>
          </p:cNvPr>
          <p:cNvSpPr>
            <a:spLocks noGrp="1"/>
          </p:cNvSpPr>
          <p:nvPr>
            <p:ph type="body" idx="1"/>
          </p:nvPr>
        </p:nvSpPr>
        <p:spPr/>
        <p:txBody>
          <a:bodyPr/>
          <a:lstStyle/>
          <a:p>
            <a:r>
              <a:rPr lang="en-US" dirty="0"/>
              <a:t>Appointment year 2021</a:t>
            </a:r>
          </a:p>
        </p:txBody>
      </p:sp>
    </p:spTree>
    <p:extLst>
      <p:ext uri="{BB962C8B-B14F-4D97-AF65-F5344CB8AC3E}">
        <p14:creationId xmlns:p14="http://schemas.microsoft.com/office/powerpoint/2010/main" val="2699268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6102-5E18-4109-BB54-E426751332A8}"/>
              </a:ext>
            </a:extLst>
          </p:cNvPr>
          <p:cNvSpPr>
            <a:spLocks noGrp="1"/>
          </p:cNvSpPr>
          <p:nvPr>
            <p:ph type="title"/>
          </p:nvPr>
        </p:nvSpPr>
        <p:spPr>
          <a:xfrm>
            <a:off x="838200" y="365125"/>
            <a:ext cx="10515600" cy="1325563"/>
          </a:xfrm>
        </p:spPr>
        <p:txBody>
          <a:bodyPr/>
          <a:lstStyle/>
          <a:p>
            <a:endParaRPr lang="en-US"/>
          </a:p>
        </p:txBody>
      </p:sp>
      <p:pic>
        <p:nvPicPr>
          <p:cNvPr id="6" name="Content Placeholder 5">
            <a:extLst>
              <a:ext uri="{FF2B5EF4-FFF2-40B4-BE49-F238E27FC236}">
                <a16:creationId xmlns:a16="http://schemas.microsoft.com/office/drawing/2014/main" id="{40F05E3F-CCB4-4519-8624-92A79CB52934}"/>
              </a:ext>
            </a:extLst>
          </p:cNvPr>
          <p:cNvPicPr>
            <a:picLocks noGrp="1" noChangeAspect="1"/>
          </p:cNvPicPr>
          <p:nvPr>
            <p:ph sz="half" idx="2"/>
          </p:nvPr>
        </p:nvPicPr>
        <p:blipFill>
          <a:blip r:embed="rId2"/>
          <a:stretch>
            <a:fillRect/>
          </a:stretch>
        </p:blipFill>
        <p:spPr>
          <a:xfrm>
            <a:off x="6662981" y="241609"/>
            <a:ext cx="4526560" cy="6374782"/>
          </a:xfrm>
          <a:prstGeom prst="rect">
            <a:avLst/>
          </a:prstGeom>
        </p:spPr>
      </p:pic>
      <p:pic>
        <p:nvPicPr>
          <p:cNvPr id="5" name="Picture 4">
            <a:extLst>
              <a:ext uri="{FF2B5EF4-FFF2-40B4-BE49-F238E27FC236}">
                <a16:creationId xmlns:a16="http://schemas.microsoft.com/office/drawing/2014/main" id="{76021AA4-C9E5-4B4A-85F2-3E7DF6BB7239}"/>
              </a:ext>
            </a:extLst>
          </p:cNvPr>
          <p:cNvPicPr>
            <a:picLocks noChangeAspect="1"/>
          </p:cNvPicPr>
          <p:nvPr/>
        </p:nvPicPr>
        <p:blipFill>
          <a:blip r:embed="rId3"/>
          <a:stretch>
            <a:fillRect/>
          </a:stretch>
        </p:blipFill>
        <p:spPr>
          <a:xfrm>
            <a:off x="838200" y="241609"/>
            <a:ext cx="4526560" cy="6374781"/>
          </a:xfrm>
          <a:prstGeom prst="rect">
            <a:avLst/>
          </a:prstGeom>
        </p:spPr>
      </p:pic>
    </p:spTree>
    <p:extLst>
      <p:ext uri="{BB962C8B-B14F-4D97-AF65-F5344CB8AC3E}">
        <p14:creationId xmlns:p14="http://schemas.microsoft.com/office/powerpoint/2010/main" val="306093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DF645-B3F4-4691-8F7F-B018F71FBD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1C8E36-CC69-4AE7-842B-5A2B1495143B}"/>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2DAB118B-A001-41E3-A3FA-6FD4B4283D6C}"/>
              </a:ext>
            </a:extLst>
          </p:cNvPr>
          <p:cNvSpPr>
            <a:spLocks noGrp="1"/>
          </p:cNvSpPr>
          <p:nvPr>
            <p:ph sz="half" idx="2"/>
          </p:nvPr>
        </p:nvSpPr>
        <p:spPr/>
        <p:txBody>
          <a:bodyPr/>
          <a:lstStyle/>
          <a:p>
            <a:endParaRPr lang="en-US" dirty="0"/>
          </a:p>
        </p:txBody>
      </p:sp>
      <p:pic>
        <p:nvPicPr>
          <p:cNvPr id="5" name="Picture 4">
            <a:extLst>
              <a:ext uri="{FF2B5EF4-FFF2-40B4-BE49-F238E27FC236}">
                <a16:creationId xmlns:a16="http://schemas.microsoft.com/office/drawing/2014/main" id="{41F2BCCD-D2F7-46F4-AE61-F9FEA7E63FF8}"/>
              </a:ext>
            </a:extLst>
          </p:cNvPr>
          <p:cNvPicPr>
            <a:picLocks noChangeAspect="1"/>
          </p:cNvPicPr>
          <p:nvPr/>
        </p:nvPicPr>
        <p:blipFill rotWithShape="1">
          <a:blip r:embed="rId2"/>
          <a:srcRect l="28426" t="14156" r="29614" b="41675"/>
          <a:stretch/>
        </p:blipFill>
        <p:spPr>
          <a:xfrm>
            <a:off x="338310" y="1299813"/>
            <a:ext cx="5757689" cy="3643750"/>
          </a:xfrm>
          <a:prstGeom prst="rect">
            <a:avLst/>
          </a:prstGeom>
        </p:spPr>
      </p:pic>
      <p:pic>
        <p:nvPicPr>
          <p:cNvPr id="6" name="Picture 5">
            <a:extLst>
              <a:ext uri="{FF2B5EF4-FFF2-40B4-BE49-F238E27FC236}">
                <a16:creationId xmlns:a16="http://schemas.microsoft.com/office/drawing/2014/main" id="{BA31A397-DAF7-4D72-A178-6733AE0650CF}"/>
              </a:ext>
            </a:extLst>
          </p:cNvPr>
          <p:cNvPicPr>
            <a:picLocks noChangeAspect="1"/>
          </p:cNvPicPr>
          <p:nvPr/>
        </p:nvPicPr>
        <p:blipFill rotWithShape="1">
          <a:blip r:embed="rId3"/>
          <a:srcRect t="51488"/>
          <a:stretch/>
        </p:blipFill>
        <p:spPr>
          <a:xfrm>
            <a:off x="6078067" y="1299814"/>
            <a:ext cx="5775623" cy="3444324"/>
          </a:xfrm>
          <a:prstGeom prst="rect">
            <a:avLst/>
          </a:prstGeom>
        </p:spPr>
      </p:pic>
      <p:sp>
        <p:nvSpPr>
          <p:cNvPr id="7" name="Oval 6">
            <a:extLst>
              <a:ext uri="{FF2B5EF4-FFF2-40B4-BE49-F238E27FC236}">
                <a16:creationId xmlns:a16="http://schemas.microsoft.com/office/drawing/2014/main" id="{BA9142EB-DEC8-49CC-9362-EBD477647A1F}"/>
              </a:ext>
            </a:extLst>
          </p:cNvPr>
          <p:cNvSpPr/>
          <p:nvPr/>
        </p:nvSpPr>
        <p:spPr>
          <a:xfrm>
            <a:off x="11196465" y="3284326"/>
            <a:ext cx="63202" cy="655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DF035FBC-73D2-4D26-8DE7-A708A893D180}"/>
              </a:ext>
            </a:extLst>
          </p:cNvPr>
          <p:cNvCxnSpPr>
            <a:endCxn id="7" idx="0"/>
          </p:cNvCxnSpPr>
          <p:nvPr/>
        </p:nvCxnSpPr>
        <p:spPr>
          <a:xfrm>
            <a:off x="10940995" y="3284326"/>
            <a:ext cx="28707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16F6595-18D6-46FF-A8E8-DD13653F2B3A}"/>
              </a:ext>
            </a:extLst>
          </p:cNvPr>
          <p:cNvSpPr/>
          <p:nvPr/>
        </p:nvSpPr>
        <p:spPr>
          <a:xfrm>
            <a:off x="11188255" y="3844098"/>
            <a:ext cx="63202" cy="65598"/>
          </a:xfrm>
          <a:prstGeom prst="ellipse">
            <a:avLst/>
          </a:prstGeom>
          <a:solidFill>
            <a:srgbClr val="00FF99"/>
          </a:solidFill>
          <a:ln>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2837A39-4569-4196-A0BF-326689A1A14F}"/>
              </a:ext>
            </a:extLst>
          </p:cNvPr>
          <p:cNvCxnSpPr>
            <a:cxnSpLocks/>
            <a:endCxn id="10" idx="2"/>
          </p:cNvCxnSpPr>
          <p:nvPr/>
        </p:nvCxnSpPr>
        <p:spPr>
          <a:xfrm flipV="1">
            <a:off x="10940995" y="3876897"/>
            <a:ext cx="247260" cy="25024"/>
          </a:xfrm>
          <a:prstGeom prst="line">
            <a:avLst/>
          </a:prstGeom>
          <a:ln w="19050">
            <a:solidFill>
              <a:srgbClr val="00FF99"/>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37671AB-C4FA-4139-A16C-06A8D88B949B}"/>
              </a:ext>
            </a:extLst>
          </p:cNvPr>
          <p:cNvSpPr txBox="1"/>
          <p:nvPr/>
        </p:nvSpPr>
        <p:spPr>
          <a:xfrm>
            <a:off x="11084530" y="3330012"/>
            <a:ext cx="589719" cy="338554"/>
          </a:xfrm>
          <a:prstGeom prst="rect">
            <a:avLst/>
          </a:prstGeom>
          <a:noFill/>
        </p:spPr>
        <p:txBody>
          <a:bodyPr wrap="square" rtlCol="0">
            <a:spAutoFit/>
          </a:bodyPr>
          <a:lstStyle/>
          <a:p>
            <a:r>
              <a:rPr lang="en-US" sz="800" dirty="0"/>
              <a:t>1.0</a:t>
            </a:r>
          </a:p>
          <a:p>
            <a:r>
              <a:rPr lang="en-US" sz="800" dirty="0"/>
              <a:t>157:157</a:t>
            </a:r>
          </a:p>
        </p:txBody>
      </p:sp>
      <p:sp>
        <p:nvSpPr>
          <p:cNvPr id="16" name="TextBox 15">
            <a:extLst>
              <a:ext uri="{FF2B5EF4-FFF2-40B4-BE49-F238E27FC236}">
                <a16:creationId xmlns:a16="http://schemas.microsoft.com/office/drawing/2014/main" id="{DCADFE2B-6E6C-4E90-A154-82950DDF7108}"/>
              </a:ext>
            </a:extLst>
          </p:cNvPr>
          <p:cNvSpPr txBox="1"/>
          <p:nvPr/>
        </p:nvSpPr>
        <p:spPr>
          <a:xfrm>
            <a:off x="11041006" y="3896952"/>
            <a:ext cx="589719" cy="215444"/>
          </a:xfrm>
          <a:prstGeom prst="rect">
            <a:avLst/>
          </a:prstGeom>
          <a:noFill/>
        </p:spPr>
        <p:txBody>
          <a:bodyPr wrap="square" rtlCol="0">
            <a:spAutoFit/>
          </a:bodyPr>
          <a:lstStyle/>
          <a:p>
            <a:r>
              <a:rPr lang="en-US" sz="800" dirty="0"/>
              <a:t>94.9</a:t>
            </a:r>
          </a:p>
        </p:txBody>
      </p:sp>
    </p:spTree>
    <p:extLst>
      <p:ext uri="{BB962C8B-B14F-4D97-AF65-F5344CB8AC3E}">
        <p14:creationId xmlns:p14="http://schemas.microsoft.com/office/powerpoint/2010/main" val="370395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479995-6BE0-477A-B9EE-971517CC752F}"/>
              </a:ext>
            </a:extLst>
          </p:cNvPr>
          <p:cNvPicPr>
            <a:picLocks noChangeAspect="1"/>
          </p:cNvPicPr>
          <p:nvPr/>
        </p:nvPicPr>
        <p:blipFill rotWithShape="1">
          <a:blip r:embed="rId2"/>
          <a:srcRect l="28624" t="13978" r="30137" b="2983"/>
          <a:stretch/>
        </p:blipFill>
        <p:spPr>
          <a:xfrm>
            <a:off x="264694" y="264695"/>
            <a:ext cx="5209674" cy="6306660"/>
          </a:xfrm>
          <a:prstGeom prst="rect">
            <a:avLst/>
          </a:prstGeom>
        </p:spPr>
      </p:pic>
      <p:pic>
        <p:nvPicPr>
          <p:cNvPr id="6" name="Picture 5">
            <a:extLst>
              <a:ext uri="{FF2B5EF4-FFF2-40B4-BE49-F238E27FC236}">
                <a16:creationId xmlns:a16="http://schemas.microsoft.com/office/drawing/2014/main" id="{F3477759-144E-45F3-9045-62F2F84F6478}"/>
              </a:ext>
            </a:extLst>
          </p:cNvPr>
          <p:cNvPicPr>
            <a:picLocks noChangeAspect="1"/>
          </p:cNvPicPr>
          <p:nvPr/>
        </p:nvPicPr>
        <p:blipFill rotWithShape="1">
          <a:blip r:embed="rId3"/>
          <a:srcRect l="30207" t="15087" r="30031" b="2425"/>
          <a:stretch/>
        </p:blipFill>
        <p:spPr>
          <a:xfrm>
            <a:off x="6460780" y="264695"/>
            <a:ext cx="4993104" cy="6227149"/>
          </a:xfrm>
          <a:prstGeom prst="rect">
            <a:avLst/>
          </a:prstGeom>
        </p:spPr>
      </p:pic>
      <p:sp>
        <p:nvSpPr>
          <p:cNvPr id="7" name="Oval 6">
            <a:extLst>
              <a:ext uri="{FF2B5EF4-FFF2-40B4-BE49-F238E27FC236}">
                <a16:creationId xmlns:a16="http://schemas.microsoft.com/office/drawing/2014/main" id="{B2597750-BA7F-4DAB-8DEB-268B847769D7}"/>
              </a:ext>
            </a:extLst>
          </p:cNvPr>
          <p:cNvSpPr/>
          <p:nvPr/>
        </p:nvSpPr>
        <p:spPr>
          <a:xfrm>
            <a:off x="873457" y="4817660"/>
            <a:ext cx="4462818" cy="7096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CD44C58-952D-42C7-B0E6-D048B3A2BE92}"/>
              </a:ext>
            </a:extLst>
          </p:cNvPr>
          <p:cNvSpPr/>
          <p:nvPr/>
        </p:nvSpPr>
        <p:spPr>
          <a:xfrm>
            <a:off x="6764591" y="4915469"/>
            <a:ext cx="4462818" cy="7096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D831AB34-371E-4C76-9FB2-E003821949B8}"/>
              </a:ext>
            </a:extLst>
          </p:cNvPr>
          <p:cNvCxnSpPr/>
          <p:nvPr/>
        </p:nvCxnSpPr>
        <p:spPr>
          <a:xfrm flipV="1">
            <a:off x="1146412" y="559558"/>
            <a:ext cx="3507475" cy="204717"/>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C3C5088-A3C6-4FF1-A83B-C19EB5D594C3}"/>
              </a:ext>
            </a:extLst>
          </p:cNvPr>
          <p:cNvCxnSpPr/>
          <p:nvPr/>
        </p:nvCxnSpPr>
        <p:spPr>
          <a:xfrm flipV="1">
            <a:off x="1162334" y="1981196"/>
            <a:ext cx="3507475" cy="204717"/>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57AB9B3-C21A-4CBE-90A3-036111CC780F}"/>
              </a:ext>
            </a:extLst>
          </p:cNvPr>
          <p:cNvCxnSpPr/>
          <p:nvPr/>
        </p:nvCxnSpPr>
        <p:spPr>
          <a:xfrm flipV="1">
            <a:off x="1110016" y="3430138"/>
            <a:ext cx="3507475" cy="204717"/>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E665367-B854-4D26-B84B-E9C58ADD9E77}"/>
              </a:ext>
            </a:extLst>
          </p:cNvPr>
          <p:cNvCxnSpPr/>
          <p:nvPr/>
        </p:nvCxnSpPr>
        <p:spPr>
          <a:xfrm flipV="1">
            <a:off x="7058182" y="520886"/>
            <a:ext cx="3507475" cy="204717"/>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ADAFFC8-E7CB-4BC8-B541-4C81AA95BBF6}"/>
              </a:ext>
            </a:extLst>
          </p:cNvPr>
          <p:cNvCxnSpPr/>
          <p:nvPr/>
        </p:nvCxnSpPr>
        <p:spPr>
          <a:xfrm flipV="1">
            <a:off x="7074104" y="1942524"/>
            <a:ext cx="3507475" cy="204717"/>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4EFC60E-2752-4CDB-9141-2E2D0AB1BB82}"/>
              </a:ext>
            </a:extLst>
          </p:cNvPr>
          <p:cNvCxnSpPr/>
          <p:nvPr/>
        </p:nvCxnSpPr>
        <p:spPr>
          <a:xfrm flipV="1">
            <a:off x="7021786" y="3391466"/>
            <a:ext cx="3507475" cy="204717"/>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50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2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8"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8"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B53A2B-EF6F-4642-8252-C793EA6A24A7}"/>
              </a:ext>
            </a:extLst>
          </p:cNvPr>
          <p:cNvSpPr>
            <a:spLocks noGrp="1"/>
          </p:cNvSpPr>
          <p:nvPr>
            <p:ph type="title"/>
          </p:nvPr>
        </p:nvSpPr>
        <p:spPr/>
        <p:txBody>
          <a:bodyPr/>
          <a:lstStyle/>
          <a:p>
            <a:r>
              <a:rPr lang="en-US" dirty="0"/>
              <a:t>Pediatric Milestones 2.0	</a:t>
            </a:r>
          </a:p>
        </p:txBody>
      </p:sp>
      <p:sp>
        <p:nvSpPr>
          <p:cNvPr id="5" name="Text Placeholder 4">
            <a:extLst>
              <a:ext uri="{FF2B5EF4-FFF2-40B4-BE49-F238E27FC236}">
                <a16:creationId xmlns:a16="http://schemas.microsoft.com/office/drawing/2014/main" id="{5932D2F5-E153-422F-A335-1CB496E3983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90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0246BD-A054-4CC2-A5BF-5713E1EBBF5C}"/>
              </a:ext>
            </a:extLst>
          </p:cNvPr>
          <p:cNvSpPr>
            <a:spLocks noGrp="1"/>
          </p:cNvSpPr>
          <p:nvPr>
            <p:ph type="title"/>
          </p:nvPr>
        </p:nvSpPr>
        <p:spPr/>
        <p:txBody>
          <a:bodyPr/>
          <a:lstStyle/>
          <a:p>
            <a:r>
              <a:rPr lang="en-US" dirty="0"/>
              <a:t>Pediatric milestones 2.0</a:t>
            </a:r>
          </a:p>
        </p:txBody>
      </p:sp>
      <p:sp>
        <p:nvSpPr>
          <p:cNvPr id="8" name="Content Placeholder 7">
            <a:extLst>
              <a:ext uri="{FF2B5EF4-FFF2-40B4-BE49-F238E27FC236}">
                <a16:creationId xmlns:a16="http://schemas.microsoft.com/office/drawing/2014/main" id="{73CC911B-5DB5-4B6C-A1A7-C8DAD2C9EDF0}"/>
              </a:ext>
            </a:extLst>
          </p:cNvPr>
          <p:cNvSpPr>
            <a:spLocks noGrp="1"/>
          </p:cNvSpPr>
          <p:nvPr>
            <p:ph idx="1"/>
          </p:nvPr>
        </p:nvSpPr>
        <p:spPr>
          <a:xfrm>
            <a:off x="684509" y="3006843"/>
            <a:ext cx="5763313" cy="4351338"/>
          </a:xfrm>
        </p:spPr>
        <p:txBody>
          <a:bodyPr>
            <a:normAutofit/>
          </a:bodyPr>
          <a:lstStyle/>
          <a:p>
            <a:r>
              <a:rPr lang="en-US" dirty="0"/>
              <a:t>Open for public comment 12/14 – 1/8</a:t>
            </a:r>
          </a:p>
          <a:p>
            <a:r>
              <a:rPr lang="en-US" dirty="0"/>
              <a:t>Representation from pediatric cardiology community?</a:t>
            </a:r>
          </a:p>
          <a:p>
            <a:r>
              <a:rPr lang="en-US" dirty="0"/>
              <a:t>“…analysis showed that across the 26 core specialties… there were more than 230 different ways of describing PROF, 171 for PBLI, 176 for ICS, and 122 for SBP”</a:t>
            </a:r>
          </a:p>
        </p:txBody>
      </p:sp>
      <p:pic>
        <p:nvPicPr>
          <p:cNvPr id="9" name="Picture 8">
            <a:extLst>
              <a:ext uri="{FF2B5EF4-FFF2-40B4-BE49-F238E27FC236}">
                <a16:creationId xmlns:a16="http://schemas.microsoft.com/office/drawing/2014/main" id="{644D6958-D0D0-491F-B3B1-A93A1F761253}"/>
              </a:ext>
            </a:extLst>
          </p:cNvPr>
          <p:cNvPicPr>
            <a:picLocks noChangeAspect="1"/>
          </p:cNvPicPr>
          <p:nvPr/>
        </p:nvPicPr>
        <p:blipFill rotWithShape="1">
          <a:blip r:embed="rId2"/>
          <a:srcRect l="29462" t="18309" r="39073" b="65970"/>
          <a:stretch/>
        </p:blipFill>
        <p:spPr>
          <a:xfrm>
            <a:off x="955605" y="1483532"/>
            <a:ext cx="5071281" cy="1523311"/>
          </a:xfrm>
          <a:prstGeom prst="rect">
            <a:avLst/>
          </a:prstGeom>
        </p:spPr>
      </p:pic>
      <p:sp>
        <p:nvSpPr>
          <p:cNvPr id="10" name="Content Placeholder 7">
            <a:extLst>
              <a:ext uri="{FF2B5EF4-FFF2-40B4-BE49-F238E27FC236}">
                <a16:creationId xmlns:a16="http://schemas.microsoft.com/office/drawing/2014/main" id="{4478B332-5E7E-4BDA-8C90-54F137DEDE14}"/>
              </a:ext>
            </a:extLst>
          </p:cNvPr>
          <p:cNvSpPr txBox="1">
            <a:spLocks/>
          </p:cNvSpPr>
          <p:nvPr/>
        </p:nvSpPr>
        <p:spPr>
          <a:xfrm>
            <a:off x="6334268" y="1374350"/>
            <a:ext cx="4594745" cy="22702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Concerns about non-PC, non-MK milestones</a:t>
            </a:r>
          </a:p>
          <a:p>
            <a:r>
              <a:rPr lang="en-US" dirty="0"/>
              <a:t>“Harmonize” ICS, PBLI, PROF, SBP</a:t>
            </a:r>
          </a:p>
          <a:p>
            <a:r>
              <a:rPr lang="en-US" dirty="0"/>
              <a:t>Reduce complexity</a:t>
            </a:r>
          </a:p>
        </p:txBody>
      </p:sp>
      <p:pic>
        <p:nvPicPr>
          <p:cNvPr id="11" name="Picture 10">
            <a:extLst>
              <a:ext uri="{FF2B5EF4-FFF2-40B4-BE49-F238E27FC236}">
                <a16:creationId xmlns:a16="http://schemas.microsoft.com/office/drawing/2014/main" id="{4BB05B27-64FF-4147-8E2C-417AD864C16E}"/>
              </a:ext>
            </a:extLst>
          </p:cNvPr>
          <p:cNvPicPr>
            <a:picLocks noChangeAspect="1"/>
          </p:cNvPicPr>
          <p:nvPr/>
        </p:nvPicPr>
        <p:blipFill rotWithShape="1">
          <a:blip r:embed="rId3"/>
          <a:srcRect l="50000" t="36551" r="33330" b="39379"/>
          <a:stretch/>
        </p:blipFill>
        <p:spPr>
          <a:xfrm>
            <a:off x="6601513" y="3838596"/>
            <a:ext cx="2911523" cy="2527443"/>
          </a:xfrm>
          <a:prstGeom prst="rect">
            <a:avLst/>
          </a:prstGeom>
        </p:spPr>
      </p:pic>
    </p:spTree>
    <p:extLst>
      <p:ext uri="{BB962C8B-B14F-4D97-AF65-F5344CB8AC3E}">
        <p14:creationId xmlns:p14="http://schemas.microsoft.com/office/powerpoint/2010/main" val="2808225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 16:9 Master">
  <a:themeElements>
    <a:clrScheme name="ACC 16:9 Master">
      <a:dk1>
        <a:srgbClr val="00386B"/>
      </a:dk1>
      <a:lt1>
        <a:srgbClr val="6B6B6B"/>
      </a:lt1>
      <a:dk2>
        <a:srgbClr val="A7A7A7"/>
      </a:dk2>
      <a:lt2>
        <a:srgbClr val="535353"/>
      </a:lt2>
      <a:accent1>
        <a:srgbClr val="C6D9F0"/>
      </a:accent1>
      <a:accent2>
        <a:srgbClr val="8DB3E2"/>
      </a:accent2>
      <a:accent3>
        <a:srgbClr val="548DD4"/>
      </a:accent3>
      <a:accent4>
        <a:srgbClr val="17365D"/>
      </a:accent4>
      <a:accent5>
        <a:srgbClr val="0F243E"/>
      </a:accent5>
      <a:accent6>
        <a:srgbClr val="7F7F7F"/>
      </a:accent6>
      <a:hlink>
        <a:srgbClr val="0000FF"/>
      </a:hlink>
      <a:folHlink>
        <a:srgbClr val="FF00FF"/>
      </a:folHlink>
    </a:clrScheme>
    <a:fontScheme name="ACC 16:9 Master">
      <a:majorFont>
        <a:latin typeface="Helvetica"/>
        <a:ea typeface="Helvetica"/>
        <a:cs typeface="Helvetica"/>
      </a:majorFont>
      <a:minorFont>
        <a:latin typeface="Calibri"/>
        <a:ea typeface="Calibri"/>
        <a:cs typeface="Calibri"/>
      </a:minorFont>
    </a:fontScheme>
    <a:fmtScheme name="ACC 16:9 Mas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86B"/>
            </a:solidFill>
            <a:effectLst/>
            <a:uFillTx/>
            <a:latin typeface="Franklin Gothic Book"/>
            <a:ea typeface="Franklin Gothic Book"/>
            <a:cs typeface="Franklin Gothic Book"/>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86B"/>
            </a:solidFill>
            <a:effectLst/>
            <a:uFillTx/>
            <a:latin typeface="Franklin Gothic Book"/>
            <a:ea typeface="Franklin Gothic Book"/>
            <a:cs typeface="Franklin Gothic Book"/>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1734</Words>
  <Application>Microsoft Office PowerPoint</Application>
  <PresentationFormat>Widescreen</PresentationFormat>
  <Paragraphs>232</Paragraphs>
  <Slides>34</Slides>
  <Notes>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34</vt:i4>
      </vt:variant>
    </vt:vector>
  </HeadingPairs>
  <TitlesOfParts>
    <vt:vector size="47" baseType="lpstr">
      <vt:lpstr>Arial</vt:lpstr>
      <vt:lpstr>Calibri</vt:lpstr>
      <vt:lpstr>Calibri Light</vt:lpstr>
      <vt:lpstr>Courier New</vt:lpstr>
      <vt:lpstr>Franklin Gothic Book</vt:lpstr>
      <vt:lpstr>Garamond</vt:lpstr>
      <vt:lpstr>Gotham Book</vt:lpstr>
      <vt:lpstr>Gotham Medium</vt:lpstr>
      <vt:lpstr>Rockwell Bold</vt:lpstr>
      <vt:lpstr>Symbol</vt:lpstr>
      <vt:lpstr>Office Theme</vt:lpstr>
      <vt:lpstr>ACC 16:9 Master</vt:lpstr>
      <vt:lpstr>1_ACC 16:9 Master</vt:lpstr>
      <vt:lpstr>SPCTPD meeting</vt:lpstr>
      <vt:lpstr>Agenda</vt:lpstr>
      <vt:lpstr>PowerPoint Presentation</vt:lpstr>
      <vt:lpstr>NRMP Trends</vt:lpstr>
      <vt:lpstr>PowerPoint Presentation</vt:lpstr>
      <vt:lpstr>PowerPoint Presentation</vt:lpstr>
      <vt:lpstr>PowerPoint Presentation</vt:lpstr>
      <vt:lpstr>Pediatric Milestones 2.0 </vt:lpstr>
      <vt:lpstr>Pediatric milestones 2.0</vt:lpstr>
      <vt:lpstr>4th year application timeline</vt:lpstr>
      <vt:lpstr>Timeline for 4th Year Interventional Pediatric Cardiology Fellowship</vt:lpstr>
      <vt:lpstr>Common match date with adult subspecialties</vt:lpstr>
      <vt:lpstr>SPCTPD Fellow Liaison ‘20-’22: Kristin Bonello</vt:lpstr>
      <vt:lpstr>PowerPoint Presentation</vt:lpstr>
      <vt:lpstr>Faculty</vt:lpstr>
      <vt:lpstr>What will you be able to do by the end of this webinar?</vt:lpstr>
      <vt:lpstr>Our gift to you at the end of the hour…  a list of good ideas!</vt:lpstr>
      <vt:lpstr>Mentorship…</vt:lpstr>
      <vt:lpstr>Good mentorship is associated with:</vt:lpstr>
      <vt:lpstr>Coaching and Sponsorship </vt:lpstr>
      <vt:lpstr>Coaching is…</vt:lpstr>
      <vt:lpstr>Examples of Coaching </vt:lpstr>
      <vt:lpstr>Sponsorship is…</vt:lpstr>
      <vt:lpstr>Examples of Sponsorship</vt:lpstr>
      <vt:lpstr>Why should you do this?</vt:lpstr>
      <vt:lpstr>Small Group Break Out Sessions</vt:lpstr>
      <vt:lpstr>Questions for Discussion</vt:lpstr>
      <vt:lpstr>Questions for Discussion</vt:lpstr>
      <vt:lpstr>Questions for Discussion</vt:lpstr>
      <vt:lpstr>Questions for Discussion</vt:lpstr>
      <vt:lpstr>Questions for Discussion</vt:lpstr>
      <vt:lpstr>Questions for Discussion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SPCTPD meeting</dc:title>
  <dc:creator>Frank, Lowell</dc:creator>
  <cp:lastModifiedBy>Frank, Lowell</cp:lastModifiedBy>
  <cp:revision>6</cp:revision>
  <dcterms:created xsi:type="dcterms:W3CDTF">2021-02-02T20:14:45Z</dcterms:created>
  <dcterms:modified xsi:type="dcterms:W3CDTF">2021-02-02T20:47:03Z</dcterms:modified>
</cp:coreProperties>
</file>